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</p:sldMasterIdLst>
  <p:notesMasterIdLst>
    <p:notesMasterId r:id="rId4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</p:sldIdLst>
  <p:sldSz cx="9144000" cy="5143500" type="screen16x9"/>
  <p:notesSz cx="6858000" cy="9144000"/>
  <p:embeddedFontLst>
    <p:embeddedFont>
      <p:font typeface="Bree Serif" panose="02000503040000020004" pitchFamily="2" charset="77"/>
      <p:regular r:id="rId45"/>
    </p:embeddedFont>
    <p:embeddedFont>
      <p:font typeface="Montserrat" pitchFamily="2" charset="77"/>
      <p:regular r:id="rId46"/>
      <p:bold r:id="rId47"/>
      <p:italic r:id="rId48"/>
      <p:boldItalic r:id="rId49"/>
    </p:embeddedFont>
    <p:embeddedFont>
      <p:font typeface="Open Sans" panose="020B0606030504020204" pitchFamily="34" charset="0"/>
      <p:regular r:id="rId50"/>
      <p:bold r:id="rId51"/>
      <p:italic r:id="rId52"/>
      <p:boldItalic r:id="rId53"/>
    </p:embeddedFont>
    <p:embeddedFont>
      <p:font typeface="Open Sans ExtraBold" panose="020F0502020204030204" pitchFamily="34" charset="0"/>
      <p:bold r:id="rId54"/>
      <p:boldItalic r:id="rId55"/>
    </p:embeddedFont>
    <p:embeddedFont>
      <p:font typeface="Open Sans Medium" pitchFamily="2" charset="0"/>
      <p:regular r:id="rId56"/>
      <p:bold r:id="rId57"/>
      <p:italic r:id="rId58"/>
      <p:boldItalic r:id="rId59"/>
    </p:embeddedFont>
    <p:embeddedFont>
      <p:font typeface="Open Sans SemiBold" panose="020F0502020204030204" pitchFamily="34" charset="0"/>
      <p:regular r:id="rId60"/>
      <p:bold r:id="rId61"/>
      <p:italic r:id="rId62"/>
      <p:boldItalic r:id="rId6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48"/>
  </p:normalViewPr>
  <p:slideViewPr>
    <p:cSldViewPr snapToGrid="0">
      <p:cViewPr varScale="1">
        <p:scale>
          <a:sx n="156" d="100"/>
          <a:sy n="156" d="100"/>
        </p:scale>
        <p:origin x="36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3.fntdata"/><Relationship Id="rId50" Type="http://schemas.openxmlformats.org/officeDocument/2006/relationships/font" Target="fonts/font6.fntdata"/><Relationship Id="rId55" Type="http://schemas.openxmlformats.org/officeDocument/2006/relationships/font" Target="fonts/font11.fntdata"/><Relationship Id="rId63" Type="http://schemas.openxmlformats.org/officeDocument/2006/relationships/font" Target="fonts/font19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1.fntdata"/><Relationship Id="rId53" Type="http://schemas.openxmlformats.org/officeDocument/2006/relationships/font" Target="fonts/font9.fntdata"/><Relationship Id="rId58" Type="http://schemas.openxmlformats.org/officeDocument/2006/relationships/font" Target="fonts/font14.fntdata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font" Target="fonts/font17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4.fntdata"/><Relationship Id="rId56" Type="http://schemas.openxmlformats.org/officeDocument/2006/relationships/font" Target="fonts/font12.fntdata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7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2.fntdata"/><Relationship Id="rId59" Type="http://schemas.openxmlformats.org/officeDocument/2006/relationships/font" Target="fonts/font15.fntdata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0.fntdata"/><Relationship Id="rId62" Type="http://schemas.openxmlformats.org/officeDocument/2006/relationships/font" Target="fonts/font1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5.fntdata"/><Relationship Id="rId57" Type="http://schemas.openxmlformats.org/officeDocument/2006/relationships/font" Target="fonts/font13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52" Type="http://schemas.openxmlformats.org/officeDocument/2006/relationships/font" Target="fonts/font8.fntdata"/><Relationship Id="rId60" Type="http://schemas.openxmlformats.org/officeDocument/2006/relationships/font" Target="fonts/font16.fntdata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2105fafc96f_2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2105fafc96f_2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2105fafc96f_2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2105fafc96f_2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2261f3ba29d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2261f3ba29d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2261f3ba29d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2261f3ba29d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2261f3ba29d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2261f3ba29d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2261f3ba29d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2261f3ba29d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2261f3ba29d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2261f3ba29d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2261f3ba29d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2261f3ba29d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2261f3ba29d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2261f3ba29d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2105fafc96f_2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2105fafc96f_2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a120be74af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a120be74af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2280bd7330a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2280bd7330a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2280bd7330a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2280bd7330a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2280bd7330a_1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2280bd7330a_1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2280bd7330a_1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2280bd7330a_1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2280bd7330a_1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Google Shape;547;g2280bd7330a_1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2280bd7330a_1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4" name="Google Shape;554;g2280bd7330a_1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2280bd7330a_1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2280bd7330a_1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2105fafc96f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4" name="Google Shape;574;g2105fafc96f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2106aea1f1f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" name="Google Shape;585;g2106aea1f1f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2105fafc96f_3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g2105fafc96f_3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a9e355c63c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a9e355c63c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a9e355c63c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a9e355c63c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a9e355c63c_0_3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5" name="Google Shape;605;ga9e355c63c_0_3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g2261f3ba29d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3" name="Google Shape;623;g2261f3ba29d_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2261f3ba29d_1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0" name="Google Shape;630;g2261f3ba29d_1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2261f3ba29d_1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1" name="Google Shape;641;g2261f3ba29d_1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2261f3ba29d_1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" name="Google Shape;650;g2261f3ba29d_1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2261f3ba29d_1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7" name="Google Shape;657;g2261f3ba29d_1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2261f3ba29d_1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2261f3ba29d_1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g2261f3ba29d_1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5" name="Google Shape;675;g2261f3ba29d_1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2261f3ba29d_1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2" name="Google Shape;682;g2261f3ba29d_1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 H for Airline carrier and National Delay</a:t>
            </a:r>
            <a:br>
              <a:rPr lang="en"/>
            </a:br>
            <a:br>
              <a:rPr lang="en"/>
            </a:br>
            <a:r>
              <a:rPr lang="en"/>
              <a:t>I for weather and late aircraft that needs to be diverted because of weather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2108e52dae3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2108e52dae3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g2261f3ba29d_1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1" name="Google Shape;691;g2261f3ba29d_1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g2105fafc96f_1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8" name="Google Shape;698;g2105fafc96f_1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g2261f3ba29d_3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5" name="Google Shape;705;g2261f3ba29d_3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2261f3ba29d_3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2261f3ba29d_3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2261f3ba29d_3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2261f3ba29d_3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2105fafc96f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2105fafc96f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2261f3ba29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2261f3ba29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2261f3ba29d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2261f3ba29d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5930048" y="888967"/>
            <a:ext cx="2096658" cy="2096658"/>
            <a:chOff x="2125225" y="882100"/>
            <a:chExt cx="4498300" cy="4498300"/>
          </a:xfrm>
        </p:grpSpPr>
        <p:sp>
          <p:nvSpPr>
            <p:cNvPr id="10" name="Google Shape;10;p2"/>
            <p:cNvSpPr/>
            <p:nvPr/>
          </p:nvSpPr>
          <p:spPr>
            <a:xfrm>
              <a:off x="2125225" y="882100"/>
              <a:ext cx="4498300" cy="4498300"/>
            </a:xfrm>
            <a:custGeom>
              <a:avLst/>
              <a:gdLst/>
              <a:ahLst/>
              <a:cxnLst/>
              <a:rect l="l" t="t" r="r" b="b"/>
              <a:pathLst>
                <a:path w="179932" h="179932" extrusionOk="0">
                  <a:moveTo>
                    <a:pt x="90015" y="1"/>
                  </a:moveTo>
                  <a:cubicBezTo>
                    <a:pt x="40328" y="1"/>
                    <a:pt x="1" y="40328"/>
                    <a:pt x="1" y="89918"/>
                  </a:cubicBezTo>
                  <a:cubicBezTo>
                    <a:pt x="1" y="139604"/>
                    <a:pt x="40328" y="179932"/>
                    <a:pt x="90015" y="179932"/>
                  </a:cubicBezTo>
                  <a:cubicBezTo>
                    <a:pt x="139604" y="179932"/>
                    <a:pt x="179932" y="139604"/>
                    <a:pt x="179932" y="89918"/>
                  </a:cubicBezTo>
                  <a:cubicBezTo>
                    <a:pt x="179932" y="40328"/>
                    <a:pt x="139604" y="1"/>
                    <a:pt x="9001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2901875" y="2235400"/>
              <a:ext cx="933450" cy="1736400"/>
            </a:xfrm>
            <a:custGeom>
              <a:avLst/>
              <a:gdLst/>
              <a:ahLst/>
              <a:cxnLst/>
              <a:rect l="l" t="t" r="r" b="b"/>
              <a:pathLst>
                <a:path w="37338" h="69456" extrusionOk="0">
                  <a:moveTo>
                    <a:pt x="18668" y="1"/>
                  </a:moveTo>
                  <a:cubicBezTo>
                    <a:pt x="16719" y="1"/>
                    <a:pt x="14651" y="715"/>
                    <a:pt x="12832" y="1536"/>
                  </a:cubicBezTo>
                  <a:cubicBezTo>
                    <a:pt x="10806" y="2501"/>
                    <a:pt x="8877" y="3562"/>
                    <a:pt x="7043" y="4720"/>
                  </a:cubicBezTo>
                  <a:cubicBezTo>
                    <a:pt x="3570" y="6843"/>
                    <a:pt x="1" y="10219"/>
                    <a:pt x="579" y="14175"/>
                  </a:cubicBezTo>
                  <a:cubicBezTo>
                    <a:pt x="965" y="17069"/>
                    <a:pt x="3377" y="19095"/>
                    <a:pt x="5114" y="21411"/>
                  </a:cubicBezTo>
                  <a:cubicBezTo>
                    <a:pt x="6947" y="23823"/>
                    <a:pt x="8105" y="26717"/>
                    <a:pt x="8491" y="29708"/>
                  </a:cubicBezTo>
                  <a:cubicBezTo>
                    <a:pt x="8973" y="33567"/>
                    <a:pt x="8105" y="37812"/>
                    <a:pt x="10903" y="40803"/>
                  </a:cubicBezTo>
                  <a:cubicBezTo>
                    <a:pt x="13990" y="44083"/>
                    <a:pt x="16691" y="46206"/>
                    <a:pt x="17367" y="51030"/>
                  </a:cubicBezTo>
                  <a:cubicBezTo>
                    <a:pt x="18042" y="55564"/>
                    <a:pt x="17174" y="60195"/>
                    <a:pt x="17656" y="64729"/>
                  </a:cubicBezTo>
                  <a:cubicBezTo>
                    <a:pt x="17849" y="66370"/>
                    <a:pt x="18331" y="68203"/>
                    <a:pt x="19682" y="69071"/>
                  </a:cubicBezTo>
                  <a:cubicBezTo>
                    <a:pt x="20159" y="69336"/>
                    <a:pt x="20686" y="69455"/>
                    <a:pt x="21223" y="69455"/>
                  </a:cubicBezTo>
                  <a:cubicBezTo>
                    <a:pt x="22641" y="69455"/>
                    <a:pt x="24122" y="68621"/>
                    <a:pt x="24892" y="67431"/>
                  </a:cubicBezTo>
                  <a:cubicBezTo>
                    <a:pt x="25857" y="65694"/>
                    <a:pt x="26243" y="63668"/>
                    <a:pt x="25953" y="61739"/>
                  </a:cubicBezTo>
                  <a:cubicBezTo>
                    <a:pt x="25760" y="59713"/>
                    <a:pt x="25664" y="57686"/>
                    <a:pt x="25953" y="55757"/>
                  </a:cubicBezTo>
                  <a:cubicBezTo>
                    <a:pt x="26532" y="52380"/>
                    <a:pt x="28944" y="49679"/>
                    <a:pt x="30102" y="46495"/>
                  </a:cubicBezTo>
                  <a:cubicBezTo>
                    <a:pt x="32514" y="40224"/>
                    <a:pt x="29909" y="32216"/>
                    <a:pt x="34154" y="27007"/>
                  </a:cubicBezTo>
                  <a:cubicBezTo>
                    <a:pt x="35022" y="26138"/>
                    <a:pt x="35794" y="25270"/>
                    <a:pt x="36469" y="24209"/>
                  </a:cubicBezTo>
                  <a:cubicBezTo>
                    <a:pt x="36952" y="23147"/>
                    <a:pt x="37145" y="21990"/>
                    <a:pt x="37145" y="20735"/>
                  </a:cubicBezTo>
                  <a:cubicBezTo>
                    <a:pt x="37338" y="18131"/>
                    <a:pt x="37241" y="15043"/>
                    <a:pt x="35215" y="13403"/>
                  </a:cubicBezTo>
                  <a:cubicBezTo>
                    <a:pt x="34250" y="12728"/>
                    <a:pt x="33189" y="12245"/>
                    <a:pt x="32031" y="11859"/>
                  </a:cubicBezTo>
                  <a:cubicBezTo>
                    <a:pt x="29716" y="10895"/>
                    <a:pt x="27690" y="9255"/>
                    <a:pt x="26339" y="7036"/>
                  </a:cubicBezTo>
                  <a:cubicBezTo>
                    <a:pt x="24988" y="4913"/>
                    <a:pt x="24217" y="2405"/>
                    <a:pt x="22191" y="1054"/>
                  </a:cubicBezTo>
                  <a:cubicBezTo>
                    <a:pt x="21132" y="298"/>
                    <a:pt x="19925" y="1"/>
                    <a:pt x="1866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3608575" y="1292775"/>
              <a:ext cx="262925" cy="321900"/>
            </a:xfrm>
            <a:custGeom>
              <a:avLst/>
              <a:gdLst/>
              <a:ahLst/>
              <a:cxnLst/>
              <a:rect l="l" t="t" r="r" b="b"/>
              <a:pathLst>
                <a:path w="10517" h="12876" extrusionOk="0">
                  <a:moveTo>
                    <a:pt x="8697" y="0"/>
                  </a:moveTo>
                  <a:cubicBezTo>
                    <a:pt x="8565" y="0"/>
                    <a:pt x="8431" y="23"/>
                    <a:pt x="8298" y="71"/>
                  </a:cubicBezTo>
                  <a:cubicBezTo>
                    <a:pt x="8008" y="264"/>
                    <a:pt x="7719" y="457"/>
                    <a:pt x="7429" y="843"/>
                  </a:cubicBezTo>
                  <a:cubicBezTo>
                    <a:pt x="5210" y="3062"/>
                    <a:pt x="1" y="2580"/>
                    <a:pt x="194" y="6632"/>
                  </a:cubicBezTo>
                  <a:cubicBezTo>
                    <a:pt x="267" y="8690"/>
                    <a:pt x="1964" y="12876"/>
                    <a:pt x="3921" y="12876"/>
                  </a:cubicBezTo>
                  <a:cubicBezTo>
                    <a:pt x="4532" y="12876"/>
                    <a:pt x="5169" y="12467"/>
                    <a:pt x="5789" y="11456"/>
                  </a:cubicBezTo>
                  <a:lnTo>
                    <a:pt x="9070" y="5956"/>
                  </a:lnTo>
                  <a:cubicBezTo>
                    <a:pt x="9938" y="4799"/>
                    <a:pt x="10420" y="3448"/>
                    <a:pt x="10517" y="2097"/>
                  </a:cubicBezTo>
                  <a:cubicBezTo>
                    <a:pt x="10432" y="1086"/>
                    <a:pt x="9611" y="0"/>
                    <a:pt x="869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2301300" y="1118475"/>
              <a:ext cx="1073350" cy="2291375"/>
            </a:xfrm>
            <a:custGeom>
              <a:avLst/>
              <a:gdLst/>
              <a:ahLst/>
              <a:cxnLst/>
              <a:rect l="l" t="t" r="r" b="b"/>
              <a:pathLst>
                <a:path w="42934" h="91655" extrusionOk="0">
                  <a:moveTo>
                    <a:pt x="42837" y="0"/>
                  </a:moveTo>
                  <a:lnTo>
                    <a:pt x="42837" y="0"/>
                  </a:lnTo>
                  <a:cubicBezTo>
                    <a:pt x="23541" y="9648"/>
                    <a:pt x="8394" y="25857"/>
                    <a:pt x="1" y="45634"/>
                  </a:cubicBezTo>
                  <a:cubicBezTo>
                    <a:pt x="2123" y="46020"/>
                    <a:pt x="4053" y="46985"/>
                    <a:pt x="5596" y="48625"/>
                  </a:cubicBezTo>
                  <a:cubicBezTo>
                    <a:pt x="8780" y="51906"/>
                    <a:pt x="9745" y="58370"/>
                    <a:pt x="6851" y="62036"/>
                  </a:cubicBezTo>
                  <a:cubicBezTo>
                    <a:pt x="5500" y="63772"/>
                    <a:pt x="3570" y="64737"/>
                    <a:pt x="2799" y="66860"/>
                  </a:cubicBezTo>
                  <a:cubicBezTo>
                    <a:pt x="2027" y="68886"/>
                    <a:pt x="2606" y="71491"/>
                    <a:pt x="3088" y="73806"/>
                  </a:cubicBezTo>
                  <a:cubicBezTo>
                    <a:pt x="4246" y="79016"/>
                    <a:pt x="4632" y="84419"/>
                    <a:pt x="4053" y="89821"/>
                  </a:cubicBezTo>
                  <a:cubicBezTo>
                    <a:pt x="3860" y="90690"/>
                    <a:pt x="4535" y="91558"/>
                    <a:pt x="5403" y="91654"/>
                  </a:cubicBezTo>
                  <a:cubicBezTo>
                    <a:pt x="6175" y="91654"/>
                    <a:pt x="6754" y="90979"/>
                    <a:pt x="6754" y="90304"/>
                  </a:cubicBezTo>
                  <a:lnTo>
                    <a:pt x="9166" y="71008"/>
                  </a:lnTo>
                  <a:cubicBezTo>
                    <a:pt x="9263" y="70236"/>
                    <a:pt x="9455" y="69368"/>
                    <a:pt x="9745" y="68596"/>
                  </a:cubicBezTo>
                  <a:cubicBezTo>
                    <a:pt x="10710" y="66860"/>
                    <a:pt x="12639" y="66570"/>
                    <a:pt x="14279" y="65991"/>
                  </a:cubicBezTo>
                  <a:cubicBezTo>
                    <a:pt x="18621" y="64255"/>
                    <a:pt x="21419" y="58273"/>
                    <a:pt x="20454" y="52870"/>
                  </a:cubicBezTo>
                  <a:cubicBezTo>
                    <a:pt x="19875" y="49687"/>
                    <a:pt x="18138" y="46889"/>
                    <a:pt x="18235" y="43512"/>
                  </a:cubicBezTo>
                  <a:cubicBezTo>
                    <a:pt x="18138" y="42644"/>
                    <a:pt x="18331" y="41775"/>
                    <a:pt x="18621" y="41004"/>
                  </a:cubicBezTo>
                  <a:cubicBezTo>
                    <a:pt x="19551" y="39000"/>
                    <a:pt x="21119" y="38588"/>
                    <a:pt x="22693" y="38588"/>
                  </a:cubicBezTo>
                  <a:cubicBezTo>
                    <a:pt x="23241" y="38588"/>
                    <a:pt x="23790" y="38638"/>
                    <a:pt x="24313" y="38688"/>
                  </a:cubicBezTo>
                  <a:cubicBezTo>
                    <a:pt x="25671" y="38882"/>
                    <a:pt x="27060" y="39029"/>
                    <a:pt x="28443" y="39029"/>
                  </a:cubicBezTo>
                  <a:cubicBezTo>
                    <a:pt x="30498" y="39029"/>
                    <a:pt x="32540" y="38704"/>
                    <a:pt x="34443" y="37723"/>
                  </a:cubicBezTo>
                  <a:cubicBezTo>
                    <a:pt x="38013" y="35987"/>
                    <a:pt x="40232" y="32224"/>
                    <a:pt x="40135" y="28268"/>
                  </a:cubicBezTo>
                  <a:cubicBezTo>
                    <a:pt x="39942" y="25567"/>
                    <a:pt x="38592" y="23252"/>
                    <a:pt x="37820" y="20647"/>
                  </a:cubicBezTo>
                  <a:cubicBezTo>
                    <a:pt x="36566" y="16209"/>
                    <a:pt x="37145" y="11385"/>
                    <a:pt x="39460" y="7333"/>
                  </a:cubicBezTo>
                  <a:cubicBezTo>
                    <a:pt x="40907" y="5114"/>
                    <a:pt x="42933" y="2605"/>
                    <a:pt x="4283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4754250" y="976175"/>
              <a:ext cx="1869275" cy="2520500"/>
            </a:xfrm>
            <a:custGeom>
              <a:avLst/>
              <a:gdLst/>
              <a:ahLst/>
              <a:cxnLst/>
              <a:rect l="l" t="t" r="r" b="b"/>
              <a:pathLst>
                <a:path w="74771" h="100820" extrusionOk="0">
                  <a:moveTo>
                    <a:pt x="10517" y="0"/>
                  </a:moveTo>
                  <a:lnTo>
                    <a:pt x="10517" y="2123"/>
                  </a:lnTo>
                  <a:cubicBezTo>
                    <a:pt x="10517" y="5982"/>
                    <a:pt x="11288" y="8973"/>
                    <a:pt x="8973" y="12349"/>
                  </a:cubicBezTo>
                  <a:cubicBezTo>
                    <a:pt x="6658" y="15726"/>
                    <a:pt x="2702" y="17270"/>
                    <a:pt x="869" y="21418"/>
                  </a:cubicBezTo>
                  <a:cubicBezTo>
                    <a:pt x="194" y="22673"/>
                    <a:pt x="1" y="24120"/>
                    <a:pt x="194" y="25567"/>
                  </a:cubicBezTo>
                  <a:cubicBezTo>
                    <a:pt x="776" y="28841"/>
                    <a:pt x="3333" y="30085"/>
                    <a:pt x="5962" y="30085"/>
                  </a:cubicBezTo>
                  <a:cubicBezTo>
                    <a:pt x="6819" y="30085"/>
                    <a:pt x="7684" y="29953"/>
                    <a:pt x="8491" y="29715"/>
                  </a:cubicBezTo>
                  <a:cubicBezTo>
                    <a:pt x="10808" y="29120"/>
                    <a:pt x="13261" y="27933"/>
                    <a:pt x="15664" y="27933"/>
                  </a:cubicBezTo>
                  <a:cubicBezTo>
                    <a:pt x="16763" y="27933"/>
                    <a:pt x="17851" y="28181"/>
                    <a:pt x="18910" y="28847"/>
                  </a:cubicBezTo>
                  <a:cubicBezTo>
                    <a:pt x="21129" y="30294"/>
                    <a:pt x="22383" y="32803"/>
                    <a:pt x="22480" y="35408"/>
                  </a:cubicBezTo>
                  <a:cubicBezTo>
                    <a:pt x="22673" y="39846"/>
                    <a:pt x="19971" y="42547"/>
                    <a:pt x="17945" y="45538"/>
                  </a:cubicBezTo>
                  <a:cubicBezTo>
                    <a:pt x="16305" y="47853"/>
                    <a:pt x="15148" y="51037"/>
                    <a:pt x="16209" y="53835"/>
                  </a:cubicBezTo>
                  <a:cubicBezTo>
                    <a:pt x="16691" y="54993"/>
                    <a:pt x="17560" y="55957"/>
                    <a:pt x="18138" y="57115"/>
                  </a:cubicBezTo>
                  <a:cubicBezTo>
                    <a:pt x="19296" y="59527"/>
                    <a:pt x="18910" y="62614"/>
                    <a:pt x="18331" y="65412"/>
                  </a:cubicBezTo>
                  <a:cubicBezTo>
                    <a:pt x="17656" y="68885"/>
                    <a:pt x="16691" y="72455"/>
                    <a:pt x="18331" y="75928"/>
                  </a:cubicBezTo>
                  <a:cubicBezTo>
                    <a:pt x="18841" y="77288"/>
                    <a:pt x="20174" y="78199"/>
                    <a:pt x="21672" y="78199"/>
                  </a:cubicBezTo>
                  <a:cubicBezTo>
                    <a:pt x="21874" y="78199"/>
                    <a:pt x="22080" y="78182"/>
                    <a:pt x="22287" y="78147"/>
                  </a:cubicBezTo>
                  <a:cubicBezTo>
                    <a:pt x="24892" y="77376"/>
                    <a:pt x="25278" y="73613"/>
                    <a:pt x="25374" y="70526"/>
                  </a:cubicBezTo>
                  <a:lnTo>
                    <a:pt x="25471" y="61071"/>
                  </a:lnTo>
                  <a:cubicBezTo>
                    <a:pt x="25471" y="59597"/>
                    <a:pt x="26449" y="58677"/>
                    <a:pt x="27446" y="58677"/>
                  </a:cubicBezTo>
                  <a:cubicBezTo>
                    <a:pt x="27950" y="58677"/>
                    <a:pt x="28459" y="58912"/>
                    <a:pt x="28847" y="59431"/>
                  </a:cubicBezTo>
                  <a:cubicBezTo>
                    <a:pt x="30584" y="61843"/>
                    <a:pt x="31742" y="64447"/>
                    <a:pt x="32321" y="67245"/>
                  </a:cubicBezTo>
                  <a:cubicBezTo>
                    <a:pt x="33092" y="71008"/>
                    <a:pt x="34733" y="74481"/>
                    <a:pt x="36952" y="77568"/>
                  </a:cubicBezTo>
                  <a:cubicBezTo>
                    <a:pt x="37241" y="78147"/>
                    <a:pt x="37627" y="78726"/>
                    <a:pt x="37820" y="79305"/>
                  </a:cubicBezTo>
                  <a:cubicBezTo>
                    <a:pt x="38688" y="81910"/>
                    <a:pt x="39074" y="84611"/>
                    <a:pt x="39074" y="87313"/>
                  </a:cubicBezTo>
                  <a:cubicBezTo>
                    <a:pt x="39171" y="91847"/>
                    <a:pt x="39364" y="96285"/>
                    <a:pt x="39460" y="100820"/>
                  </a:cubicBezTo>
                  <a:lnTo>
                    <a:pt x="73613" y="100820"/>
                  </a:lnTo>
                  <a:cubicBezTo>
                    <a:pt x="74385" y="95996"/>
                    <a:pt x="74771" y="91075"/>
                    <a:pt x="74771" y="86251"/>
                  </a:cubicBezTo>
                  <a:cubicBezTo>
                    <a:pt x="74771" y="46406"/>
                    <a:pt x="48625" y="11385"/>
                    <a:pt x="1051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" name="Google Shape;15;p2"/>
          <p:cNvSpPr/>
          <p:nvPr/>
        </p:nvSpPr>
        <p:spPr>
          <a:xfrm>
            <a:off x="802325" y="4177400"/>
            <a:ext cx="7521900" cy="359100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802325" y="1951950"/>
            <a:ext cx="7521900" cy="20967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6668598" y="1124211"/>
            <a:ext cx="147102" cy="358950"/>
          </a:xfrm>
          <a:custGeom>
            <a:avLst/>
            <a:gdLst/>
            <a:ahLst/>
            <a:cxnLst/>
            <a:rect l="l" t="t" r="r" b="b"/>
            <a:pathLst>
              <a:path w="10710" h="26134" extrusionOk="0">
                <a:moveTo>
                  <a:pt x="7479" y="0"/>
                </a:moveTo>
                <a:cubicBezTo>
                  <a:pt x="6701" y="0"/>
                  <a:pt x="5951" y="199"/>
                  <a:pt x="5307" y="557"/>
                </a:cubicBezTo>
                <a:cubicBezTo>
                  <a:pt x="3474" y="1521"/>
                  <a:pt x="2316" y="4705"/>
                  <a:pt x="2220" y="6731"/>
                </a:cubicBezTo>
                <a:cubicBezTo>
                  <a:pt x="2220" y="7792"/>
                  <a:pt x="2316" y="8854"/>
                  <a:pt x="2509" y="9915"/>
                </a:cubicBezTo>
                <a:cubicBezTo>
                  <a:pt x="2799" y="13967"/>
                  <a:pt x="2220" y="18115"/>
                  <a:pt x="773" y="21975"/>
                </a:cubicBezTo>
                <a:cubicBezTo>
                  <a:pt x="194" y="23229"/>
                  <a:pt x="1" y="24676"/>
                  <a:pt x="194" y="26123"/>
                </a:cubicBezTo>
                <a:cubicBezTo>
                  <a:pt x="271" y="26130"/>
                  <a:pt x="349" y="26134"/>
                  <a:pt x="426" y="26134"/>
                </a:cubicBezTo>
                <a:cubicBezTo>
                  <a:pt x="1408" y="26134"/>
                  <a:pt x="2366" y="25577"/>
                  <a:pt x="2992" y="24772"/>
                </a:cubicBezTo>
                <a:cubicBezTo>
                  <a:pt x="4053" y="23422"/>
                  <a:pt x="4728" y="21782"/>
                  <a:pt x="5018" y="20142"/>
                </a:cubicBezTo>
                <a:cubicBezTo>
                  <a:pt x="5018" y="19273"/>
                  <a:pt x="5211" y="18405"/>
                  <a:pt x="5500" y="17633"/>
                </a:cubicBezTo>
                <a:cubicBezTo>
                  <a:pt x="6272" y="16379"/>
                  <a:pt x="7912" y="16089"/>
                  <a:pt x="9070" y="15221"/>
                </a:cubicBezTo>
                <a:cubicBezTo>
                  <a:pt x="9745" y="14739"/>
                  <a:pt x="10324" y="13967"/>
                  <a:pt x="10710" y="13099"/>
                </a:cubicBezTo>
                <a:cubicBezTo>
                  <a:pt x="10227" y="8757"/>
                  <a:pt x="9456" y="4319"/>
                  <a:pt x="8298" y="74"/>
                </a:cubicBezTo>
                <a:cubicBezTo>
                  <a:pt x="8024" y="24"/>
                  <a:pt x="7750" y="0"/>
                  <a:pt x="7479" y="0"/>
                </a:cubicBezTo>
                <a:close/>
              </a:path>
            </a:pathLst>
          </a:custGeom>
          <a:solidFill>
            <a:srgbClr val="7B8C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ctrTitle"/>
          </p:nvPr>
        </p:nvSpPr>
        <p:spPr>
          <a:xfrm>
            <a:off x="1081699" y="1886013"/>
            <a:ext cx="69807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subTitle" idx="1"/>
          </p:nvPr>
        </p:nvSpPr>
        <p:spPr>
          <a:xfrm>
            <a:off x="2319425" y="4142988"/>
            <a:ext cx="4487700" cy="46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" name="Google Shape;20;p2"/>
          <p:cNvSpPr/>
          <p:nvPr/>
        </p:nvSpPr>
        <p:spPr>
          <a:xfrm>
            <a:off x="6093045" y="1171822"/>
            <a:ext cx="1770644" cy="685785"/>
          </a:xfrm>
          <a:custGeom>
            <a:avLst/>
            <a:gdLst/>
            <a:ahLst/>
            <a:cxnLst/>
            <a:rect l="l" t="t" r="r" b="b"/>
            <a:pathLst>
              <a:path w="151954" h="58853" fill="none" extrusionOk="0">
                <a:moveTo>
                  <a:pt x="135359" y="1"/>
                </a:moveTo>
                <a:cubicBezTo>
                  <a:pt x="143077" y="1351"/>
                  <a:pt x="147998" y="4053"/>
                  <a:pt x="148962" y="7912"/>
                </a:cubicBezTo>
                <a:cubicBezTo>
                  <a:pt x="151953" y="19586"/>
                  <a:pt x="118765" y="38013"/>
                  <a:pt x="74964" y="49011"/>
                </a:cubicBezTo>
                <a:cubicBezTo>
                  <a:pt x="43126" y="57019"/>
                  <a:pt x="14472" y="58852"/>
                  <a:pt x="1" y="54897"/>
                </a:cubicBezTo>
              </a:path>
            </a:pathLst>
          </a:custGeom>
          <a:noFill/>
          <a:ln w="19050" cap="rnd" cmpd="sng">
            <a:solidFill>
              <a:srgbClr val="FFFFFF"/>
            </a:solidFill>
            <a:prstDash val="lg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2"/>
          <p:cNvSpPr/>
          <p:nvPr/>
        </p:nvSpPr>
        <p:spPr>
          <a:xfrm>
            <a:off x="7143542" y="1423124"/>
            <a:ext cx="392363" cy="400065"/>
          </a:xfrm>
          <a:custGeom>
            <a:avLst/>
            <a:gdLst/>
            <a:ahLst/>
            <a:cxnLst/>
            <a:rect l="l" t="t" r="r" b="b"/>
            <a:pathLst>
              <a:path w="33672" h="34333" extrusionOk="0">
                <a:moveTo>
                  <a:pt x="9568" y="1"/>
                </a:moveTo>
                <a:cubicBezTo>
                  <a:pt x="9273" y="1"/>
                  <a:pt x="8976" y="28"/>
                  <a:pt x="8684" y="83"/>
                </a:cubicBezTo>
                <a:cubicBezTo>
                  <a:pt x="8298" y="179"/>
                  <a:pt x="8105" y="565"/>
                  <a:pt x="8298" y="855"/>
                </a:cubicBezTo>
                <a:lnTo>
                  <a:pt x="16498" y="13397"/>
                </a:lnTo>
                <a:cubicBezTo>
                  <a:pt x="12832" y="15230"/>
                  <a:pt x="9262" y="17256"/>
                  <a:pt x="5789" y="19475"/>
                </a:cubicBezTo>
                <a:lnTo>
                  <a:pt x="2412" y="16870"/>
                </a:lnTo>
                <a:cubicBezTo>
                  <a:pt x="2111" y="16568"/>
                  <a:pt x="1734" y="16418"/>
                  <a:pt x="1353" y="16418"/>
                </a:cubicBezTo>
                <a:cubicBezTo>
                  <a:pt x="1124" y="16418"/>
                  <a:pt x="893" y="16472"/>
                  <a:pt x="676" y="16580"/>
                </a:cubicBezTo>
                <a:cubicBezTo>
                  <a:pt x="193" y="16773"/>
                  <a:pt x="1" y="17352"/>
                  <a:pt x="290" y="17835"/>
                </a:cubicBezTo>
                <a:lnTo>
                  <a:pt x="2991" y="21694"/>
                </a:lnTo>
                <a:cubicBezTo>
                  <a:pt x="2412" y="22369"/>
                  <a:pt x="2123" y="22851"/>
                  <a:pt x="2316" y="23334"/>
                </a:cubicBezTo>
                <a:cubicBezTo>
                  <a:pt x="2509" y="23720"/>
                  <a:pt x="3088" y="23913"/>
                  <a:pt x="4053" y="23913"/>
                </a:cubicBezTo>
                <a:lnTo>
                  <a:pt x="5017" y="28447"/>
                </a:lnTo>
                <a:cubicBezTo>
                  <a:pt x="5088" y="28871"/>
                  <a:pt x="5469" y="29140"/>
                  <a:pt x="5857" y="29140"/>
                </a:cubicBezTo>
                <a:cubicBezTo>
                  <a:pt x="5999" y="29140"/>
                  <a:pt x="6142" y="29104"/>
                  <a:pt x="6272" y="29026"/>
                </a:cubicBezTo>
                <a:cubicBezTo>
                  <a:pt x="6850" y="28833"/>
                  <a:pt x="7236" y="28254"/>
                  <a:pt x="7333" y="27579"/>
                </a:cubicBezTo>
                <a:lnTo>
                  <a:pt x="7526" y="23334"/>
                </a:lnTo>
                <a:cubicBezTo>
                  <a:pt x="11481" y="22273"/>
                  <a:pt x="15340" y="21018"/>
                  <a:pt x="19200" y="19475"/>
                </a:cubicBezTo>
                <a:lnTo>
                  <a:pt x="23059" y="33946"/>
                </a:lnTo>
                <a:cubicBezTo>
                  <a:pt x="23123" y="34204"/>
                  <a:pt x="23316" y="34332"/>
                  <a:pt x="23523" y="34332"/>
                </a:cubicBezTo>
                <a:cubicBezTo>
                  <a:pt x="23627" y="34332"/>
                  <a:pt x="23734" y="34300"/>
                  <a:pt x="23831" y="34236"/>
                </a:cubicBezTo>
                <a:cubicBezTo>
                  <a:pt x="25085" y="33271"/>
                  <a:pt x="25760" y="31727"/>
                  <a:pt x="25664" y="30087"/>
                </a:cubicBezTo>
                <a:lnTo>
                  <a:pt x="25471" y="27482"/>
                </a:lnTo>
                <a:lnTo>
                  <a:pt x="26435" y="27289"/>
                </a:lnTo>
                <a:cubicBezTo>
                  <a:pt x="27111" y="27097"/>
                  <a:pt x="27593" y="26421"/>
                  <a:pt x="27497" y="25746"/>
                </a:cubicBezTo>
                <a:lnTo>
                  <a:pt x="27304" y="24878"/>
                </a:lnTo>
                <a:cubicBezTo>
                  <a:pt x="27130" y="24184"/>
                  <a:pt x="26567" y="23802"/>
                  <a:pt x="25964" y="23802"/>
                </a:cubicBezTo>
                <a:cubicBezTo>
                  <a:pt x="25897" y="23802"/>
                  <a:pt x="25828" y="23807"/>
                  <a:pt x="25760" y="23816"/>
                </a:cubicBezTo>
                <a:lnTo>
                  <a:pt x="25278" y="23913"/>
                </a:lnTo>
                <a:lnTo>
                  <a:pt x="25278" y="23237"/>
                </a:lnTo>
                <a:lnTo>
                  <a:pt x="25760" y="23141"/>
                </a:lnTo>
                <a:cubicBezTo>
                  <a:pt x="26435" y="22948"/>
                  <a:pt x="26918" y="22273"/>
                  <a:pt x="26821" y="21597"/>
                </a:cubicBezTo>
                <a:lnTo>
                  <a:pt x="26628" y="20729"/>
                </a:lnTo>
                <a:cubicBezTo>
                  <a:pt x="26452" y="20112"/>
                  <a:pt x="25872" y="19655"/>
                  <a:pt x="25258" y="19655"/>
                </a:cubicBezTo>
                <a:cubicBezTo>
                  <a:pt x="25201" y="19655"/>
                  <a:pt x="25143" y="19659"/>
                  <a:pt x="25085" y="19668"/>
                </a:cubicBezTo>
                <a:lnTo>
                  <a:pt x="24892" y="17159"/>
                </a:lnTo>
                <a:lnTo>
                  <a:pt x="26339" y="16580"/>
                </a:lnTo>
                <a:cubicBezTo>
                  <a:pt x="33671" y="13493"/>
                  <a:pt x="32899" y="9730"/>
                  <a:pt x="32899" y="9730"/>
                </a:cubicBezTo>
                <a:cubicBezTo>
                  <a:pt x="32899" y="9730"/>
                  <a:pt x="31932" y="8440"/>
                  <a:pt x="29319" y="8440"/>
                </a:cubicBezTo>
                <a:cubicBezTo>
                  <a:pt x="27890" y="8440"/>
                  <a:pt x="25969" y="8826"/>
                  <a:pt x="23445" y="10020"/>
                </a:cubicBezTo>
                <a:lnTo>
                  <a:pt x="21997" y="10695"/>
                </a:lnTo>
                <a:lnTo>
                  <a:pt x="20261" y="8862"/>
                </a:lnTo>
                <a:cubicBezTo>
                  <a:pt x="20840" y="8476"/>
                  <a:pt x="20936" y="7608"/>
                  <a:pt x="20550" y="7029"/>
                </a:cubicBezTo>
                <a:lnTo>
                  <a:pt x="19971" y="6354"/>
                </a:lnTo>
                <a:cubicBezTo>
                  <a:pt x="19736" y="6000"/>
                  <a:pt x="19321" y="5791"/>
                  <a:pt x="18901" y="5791"/>
                </a:cubicBezTo>
                <a:cubicBezTo>
                  <a:pt x="18633" y="5791"/>
                  <a:pt x="18364" y="5876"/>
                  <a:pt x="18138" y="6064"/>
                </a:cubicBezTo>
                <a:lnTo>
                  <a:pt x="17752" y="6354"/>
                </a:lnTo>
                <a:lnTo>
                  <a:pt x="17270" y="5871"/>
                </a:lnTo>
                <a:lnTo>
                  <a:pt x="17656" y="5582"/>
                </a:lnTo>
                <a:cubicBezTo>
                  <a:pt x="18235" y="5100"/>
                  <a:pt x="18331" y="4328"/>
                  <a:pt x="17945" y="3749"/>
                </a:cubicBezTo>
                <a:lnTo>
                  <a:pt x="17367" y="2977"/>
                </a:lnTo>
                <a:cubicBezTo>
                  <a:pt x="17135" y="2630"/>
                  <a:pt x="16730" y="2456"/>
                  <a:pt x="16318" y="2456"/>
                </a:cubicBezTo>
                <a:cubicBezTo>
                  <a:pt x="16043" y="2456"/>
                  <a:pt x="15765" y="2533"/>
                  <a:pt x="15533" y="2688"/>
                </a:cubicBezTo>
                <a:lnTo>
                  <a:pt x="14762" y="3266"/>
                </a:lnTo>
                <a:lnTo>
                  <a:pt x="12929" y="1433"/>
                </a:lnTo>
                <a:cubicBezTo>
                  <a:pt x="12069" y="495"/>
                  <a:pt x="10829" y="1"/>
                  <a:pt x="9568" y="1"/>
                </a:cubicBezTo>
                <a:close/>
              </a:path>
            </a:pathLst>
          </a:custGeom>
          <a:solidFill>
            <a:srgbClr val="42418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2"/>
          <p:cNvSpPr/>
          <p:nvPr/>
        </p:nvSpPr>
        <p:spPr>
          <a:xfrm>
            <a:off x="540000" y="481140"/>
            <a:ext cx="1860368" cy="362222"/>
          </a:xfrm>
          <a:custGeom>
            <a:avLst/>
            <a:gdLst/>
            <a:ahLst/>
            <a:cxnLst/>
            <a:rect l="l" t="t" r="r" b="b"/>
            <a:pathLst>
              <a:path w="61940" h="12060" extrusionOk="0">
                <a:moveTo>
                  <a:pt x="31646" y="0"/>
                </a:moveTo>
                <a:cubicBezTo>
                  <a:pt x="25375" y="0"/>
                  <a:pt x="20068" y="2991"/>
                  <a:pt x="17849" y="7332"/>
                </a:cubicBezTo>
                <a:cubicBezTo>
                  <a:pt x="16113" y="6946"/>
                  <a:pt x="14280" y="6657"/>
                  <a:pt x="12447" y="6657"/>
                </a:cubicBezTo>
                <a:cubicBezTo>
                  <a:pt x="6561" y="6657"/>
                  <a:pt x="1545" y="8972"/>
                  <a:pt x="1" y="12060"/>
                </a:cubicBezTo>
                <a:lnTo>
                  <a:pt x="61940" y="12060"/>
                </a:lnTo>
                <a:cubicBezTo>
                  <a:pt x="60782" y="8972"/>
                  <a:pt x="56826" y="6657"/>
                  <a:pt x="52002" y="6657"/>
                </a:cubicBezTo>
                <a:cubicBezTo>
                  <a:pt x="49880" y="6657"/>
                  <a:pt x="47661" y="7236"/>
                  <a:pt x="45731" y="8201"/>
                </a:cubicBezTo>
                <a:cubicBezTo>
                  <a:pt x="43802" y="3473"/>
                  <a:pt x="38206" y="0"/>
                  <a:pt x="3164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2"/>
          <p:cNvSpPr/>
          <p:nvPr/>
        </p:nvSpPr>
        <p:spPr>
          <a:xfrm>
            <a:off x="2347558" y="1201722"/>
            <a:ext cx="1246032" cy="252504"/>
          </a:xfrm>
          <a:custGeom>
            <a:avLst/>
            <a:gdLst/>
            <a:ahLst/>
            <a:cxnLst/>
            <a:rect l="l" t="t" r="r" b="b"/>
            <a:pathLst>
              <a:path w="41486" h="8407" extrusionOk="0">
                <a:moveTo>
                  <a:pt x="20634" y="0"/>
                </a:moveTo>
                <a:cubicBezTo>
                  <a:pt x="17056" y="0"/>
                  <a:pt x="13716" y="1990"/>
                  <a:pt x="11963" y="5126"/>
                </a:cubicBezTo>
                <a:cubicBezTo>
                  <a:pt x="10806" y="4837"/>
                  <a:pt x="9551" y="4644"/>
                  <a:pt x="8297" y="4644"/>
                </a:cubicBezTo>
                <a:cubicBezTo>
                  <a:pt x="4342" y="4644"/>
                  <a:pt x="1061" y="6284"/>
                  <a:pt x="0" y="8406"/>
                </a:cubicBezTo>
                <a:lnTo>
                  <a:pt x="41485" y="8406"/>
                </a:lnTo>
                <a:cubicBezTo>
                  <a:pt x="40714" y="6284"/>
                  <a:pt x="38012" y="4644"/>
                  <a:pt x="34828" y="4644"/>
                </a:cubicBezTo>
                <a:cubicBezTo>
                  <a:pt x="33381" y="4644"/>
                  <a:pt x="31934" y="5030"/>
                  <a:pt x="30680" y="5705"/>
                </a:cubicBezTo>
                <a:cubicBezTo>
                  <a:pt x="29013" y="2187"/>
                  <a:pt x="25481" y="1"/>
                  <a:pt x="21617" y="1"/>
                </a:cubicBezTo>
                <a:cubicBezTo>
                  <a:pt x="21455" y="1"/>
                  <a:pt x="21292" y="5"/>
                  <a:pt x="21129" y="13"/>
                </a:cubicBezTo>
                <a:cubicBezTo>
                  <a:pt x="20963" y="4"/>
                  <a:pt x="20799" y="0"/>
                  <a:pt x="206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2"/>
          <p:cNvSpPr/>
          <p:nvPr/>
        </p:nvSpPr>
        <p:spPr>
          <a:xfrm>
            <a:off x="3371687" y="330275"/>
            <a:ext cx="764068" cy="154836"/>
          </a:xfrm>
          <a:custGeom>
            <a:avLst/>
            <a:gdLst/>
            <a:ahLst/>
            <a:cxnLst/>
            <a:rect l="l" t="t" r="r" b="b"/>
            <a:pathLst>
              <a:path w="41486" h="8407" extrusionOk="0">
                <a:moveTo>
                  <a:pt x="20634" y="0"/>
                </a:moveTo>
                <a:cubicBezTo>
                  <a:pt x="17056" y="0"/>
                  <a:pt x="13716" y="1990"/>
                  <a:pt x="11963" y="5126"/>
                </a:cubicBezTo>
                <a:cubicBezTo>
                  <a:pt x="10806" y="4837"/>
                  <a:pt x="9551" y="4644"/>
                  <a:pt x="8297" y="4644"/>
                </a:cubicBezTo>
                <a:cubicBezTo>
                  <a:pt x="4342" y="4644"/>
                  <a:pt x="1061" y="6284"/>
                  <a:pt x="0" y="8406"/>
                </a:cubicBezTo>
                <a:lnTo>
                  <a:pt x="41485" y="8406"/>
                </a:lnTo>
                <a:cubicBezTo>
                  <a:pt x="40714" y="6284"/>
                  <a:pt x="38012" y="4644"/>
                  <a:pt x="34828" y="4644"/>
                </a:cubicBezTo>
                <a:cubicBezTo>
                  <a:pt x="33381" y="4644"/>
                  <a:pt x="31934" y="5030"/>
                  <a:pt x="30680" y="5705"/>
                </a:cubicBezTo>
                <a:cubicBezTo>
                  <a:pt x="29013" y="2187"/>
                  <a:pt x="25481" y="1"/>
                  <a:pt x="21617" y="1"/>
                </a:cubicBezTo>
                <a:cubicBezTo>
                  <a:pt x="21455" y="1"/>
                  <a:pt x="21292" y="5"/>
                  <a:pt x="21129" y="13"/>
                </a:cubicBezTo>
                <a:cubicBezTo>
                  <a:pt x="20963" y="4"/>
                  <a:pt x="20799" y="0"/>
                  <a:pt x="206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2"/>
          <p:cNvSpPr/>
          <p:nvPr/>
        </p:nvSpPr>
        <p:spPr>
          <a:xfrm flipH="1">
            <a:off x="972623" y="4241845"/>
            <a:ext cx="178589" cy="262805"/>
          </a:xfrm>
          <a:custGeom>
            <a:avLst/>
            <a:gdLst/>
            <a:ahLst/>
            <a:cxnLst/>
            <a:rect l="l" t="t" r="r" b="b"/>
            <a:pathLst>
              <a:path w="133027" h="195758" extrusionOk="0">
                <a:moveTo>
                  <a:pt x="65846" y="26249"/>
                </a:moveTo>
                <a:cubicBezTo>
                  <a:pt x="87201" y="26249"/>
                  <a:pt x="104108" y="43156"/>
                  <a:pt x="104108" y="64511"/>
                </a:cubicBezTo>
                <a:cubicBezTo>
                  <a:pt x="104108" y="85422"/>
                  <a:pt x="87201" y="102328"/>
                  <a:pt x="65846" y="102328"/>
                </a:cubicBezTo>
                <a:cubicBezTo>
                  <a:pt x="44936" y="102328"/>
                  <a:pt x="28029" y="85422"/>
                  <a:pt x="28029" y="64511"/>
                </a:cubicBezTo>
                <a:cubicBezTo>
                  <a:pt x="28029" y="43156"/>
                  <a:pt x="44936" y="26249"/>
                  <a:pt x="65846" y="26249"/>
                </a:cubicBezTo>
                <a:close/>
                <a:moveTo>
                  <a:pt x="66291" y="0"/>
                </a:moveTo>
                <a:cubicBezTo>
                  <a:pt x="29809" y="0"/>
                  <a:pt x="0" y="29809"/>
                  <a:pt x="0" y="66291"/>
                </a:cubicBezTo>
                <a:cubicBezTo>
                  <a:pt x="0" y="84977"/>
                  <a:pt x="18241" y="118345"/>
                  <a:pt x="18241" y="118345"/>
                </a:cubicBezTo>
                <a:lnTo>
                  <a:pt x="64066" y="195758"/>
                </a:lnTo>
                <a:lnTo>
                  <a:pt x="111671" y="119234"/>
                </a:lnTo>
                <a:cubicBezTo>
                  <a:pt x="111671" y="119234"/>
                  <a:pt x="133027" y="87201"/>
                  <a:pt x="133027" y="66291"/>
                </a:cubicBezTo>
                <a:cubicBezTo>
                  <a:pt x="133027" y="29809"/>
                  <a:pt x="103218" y="0"/>
                  <a:pt x="6629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1"/>
          <p:cNvSpPr/>
          <p:nvPr/>
        </p:nvSpPr>
        <p:spPr>
          <a:xfrm>
            <a:off x="-745708" y="189831"/>
            <a:ext cx="11270975" cy="5208325"/>
          </a:xfrm>
          <a:custGeom>
            <a:avLst/>
            <a:gdLst/>
            <a:ahLst/>
            <a:cxnLst/>
            <a:rect l="l" t="t" r="r" b="b"/>
            <a:pathLst>
              <a:path w="450839" h="208333" extrusionOk="0">
                <a:moveTo>
                  <a:pt x="51319" y="176656"/>
                </a:moveTo>
                <a:cubicBezTo>
                  <a:pt x="81645" y="146951"/>
                  <a:pt x="157675" y="51914"/>
                  <a:pt x="209492" y="23641"/>
                </a:cubicBezTo>
                <a:cubicBezTo>
                  <a:pt x="261309" y="-4631"/>
                  <a:pt x="325639" y="-3868"/>
                  <a:pt x="362221" y="7021"/>
                </a:cubicBezTo>
                <a:cubicBezTo>
                  <a:pt x="398804" y="17910"/>
                  <a:pt x="420343" y="57214"/>
                  <a:pt x="428987" y="88973"/>
                </a:cubicBezTo>
                <a:cubicBezTo>
                  <a:pt x="437631" y="120732"/>
                  <a:pt x="480995" y="178758"/>
                  <a:pt x="414086" y="197574"/>
                </a:cubicBezTo>
                <a:cubicBezTo>
                  <a:pt x="347178" y="216391"/>
                  <a:pt x="87997" y="205358"/>
                  <a:pt x="27536" y="201872"/>
                </a:cubicBezTo>
                <a:cubicBezTo>
                  <a:pt x="-32925" y="198386"/>
                  <a:pt x="20993" y="206361"/>
                  <a:pt x="51319" y="176656"/>
                </a:cubicBezTo>
                <a:close/>
              </a:path>
            </a:pathLst>
          </a:custGeom>
          <a:noFill/>
          <a:ln w="28575" cap="flat" cmpd="sng">
            <a:solidFill>
              <a:schemeClr val="dk2"/>
            </a:solidFill>
            <a:prstDash val="lgDash"/>
            <a:round/>
            <a:headEnd type="none" w="med" len="med"/>
            <a:tailEnd type="none" w="med" len="med"/>
          </a:ln>
        </p:spPr>
      </p:sp>
      <p:sp>
        <p:nvSpPr>
          <p:cNvPr id="81" name="Google Shape;81;p11"/>
          <p:cNvSpPr txBox="1">
            <a:spLocks noGrp="1"/>
          </p:cNvSpPr>
          <p:nvPr>
            <p:ph type="title" hasCustomPrompt="1"/>
          </p:nvPr>
        </p:nvSpPr>
        <p:spPr>
          <a:xfrm>
            <a:off x="1769425" y="1432675"/>
            <a:ext cx="5605200" cy="181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00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82" name="Google Shape;82;p11"/>
          <p:cNvSpPr txBox="1">
            <a:spLocks noGrp="1"/>
          </p:cNvSpPr>
          <p:nvPr>
            <p:ph type="body" idx="1"/>
          </p:nvPr>
        </p:nvSpPr>
        <p:spPr>
          <a:xfrm>
            <a:off x="2177750" y="3381400"/>
            <a:ext cx="4788600" cy="4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400"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3" name="Google Shape;83;p11"/>
          <p:cNvSpPr/>
          <p:nvPr/>
        </p:nvSpPr>
        <p:spPr>
          <a:xfrm>
            <a:off x="4296407" y="327051"/>
            <a:ext cx="725295" cy="739533"/>
          </a:xfrm>
          <a:custGeom>
            <a:avLst/>
            <a:gdLst/>
            <a:ahLst/>
            <a:cxnLst/>
            <a:rect l="l" t="t" r="r" b="b"/>
            <a:pathLst>
              <a:path w="33672" h="34333" extrusionOk="0">
                <a:moveTo>
                  <a:pt x="9568" y="1"/>
                </a:moveTo>
                <a:cubicBezTo>
                  <a:pt x="9273" y="1"/>
                  <a:pt x="8976" y="28"/>
                  <a:pt x="8684" y="83"/>
                </a:cubicBezTo>
                <a:cubicBezTo>
                  <a:pt x="8298" y="179"/>
                  <a:pt x="8105" y="565"/>
                  <a:pt x="8298" y="855"/>
                </a:cubicBezTo>
                <a:lnTo>
                  <a:pt x="16498" y="13397"/>
                </a:lnTo>
                <a:cubicBezTo>
                  <a:pt x="12832" y="15230"/>
                  <a:pt x="9262" y="17256"/>
                  <a:pt x="5789" y="19475"/>
                </a:cubicBezTo>
                <a:lnTo>
                  <a:pt x="2412" y="16870"/>
                </a:lnTo>
                <a:cubicBezTo>
                  <a:pt x="2111" y="16568"/>
                  <a:pt x="1734" y="16418"/>
                  <a:pt x="1353" y="16418"/>
                </a:cubicBezTo>
                <a:cubicBezTo>
                  <a:pt x="1124" y="16418"/>
                  <a:pt x="893" y="16472"/>
                  <a:pt x="676" y="16580"/>
                </a:cubicBezTo>
                <a:cubicBezTo>
                  <a:pt x="193" y="16773"/>
                  <a:pt x="1" y="17352"/>
                  <a:pt x="290" y="17835"/>
                </a:cubicBezTo>
                <a:lnTo>
                  <a:pt x="2991" y="21694"/>
                </a:lnTo>
                <a:cubicBezTo>
                  <a:pt x="2412" y="22369"/>
                  <a:pt x="2123" y="22851"/>
                  <a:pt x="2316" y="23334"/>
                </a:cubicBezTo>
                <a:cubicBezTo>
                  <a:pt x="2509" y="23720"/>
                  <a:pt x="3088" y="23913"/>
                  <a:pt x="4053" y="23913"/>
                </a:cubicBezTo>
                <a:lnTo>
                  <a:pt x="5017" y="28447"/>
                </a:lnTo>
                <a:cubicBezTo>
                  <a:pt x="5088" y="28871"/>
                  <a:pt x="5469" y="29140"/>
                  <a:pt x="5857" y="29140"/>
                </a:cubicBezTo>
                <a:cubicBezTo>
                  <a:pt x="5999" y="29140"/>
                  <a:pt x="6142" y="29104"/>
                  <a:pt x="6272" y="29026"/>
                </a:cubicBezTo>
                <a:cubicBezTo>
                  <a:pt x="6850" y="28833"/>
                  <a:pt x="7236" y="28254"/>
                  <a:pt x="7333" y="27579"/>
                </a:cubicBezTo>
                <a:lnTo>
                  <a:pt x="7526" y="23334"/>
                </a:lnTo>
                <a:cubicBezTo>
                  <a:pt x="11481" y="22273"/>
                  <a:pt x="15340" y="21018"/>
                  <a:pt x="19200" y="19475"/>
                </a:cubicBezTo>
                <a:lnTo>
                  <a:pt x="23059" y="33946"/>
                </a:lnTo>
                <a:cubicBezTo>
                  <a:pt x="23123" y="34204"/>
                  <a:pt x="23316" y="34332"/>
                  <a:pt x="23523" y="34332"/>
                </a:cubicBezTo>
                <a:cubicBezTo>
                  <a:pt x="23627" y="34332"/>
                  <a:pt x="23734" y="34300"/>
                  <a:pt x="23831" y="34236"/>
                </a:cubicBezTo>
                <a:cubicBezTo>
                  <a:pt x="25085" y="33271"/>
                  <a:pt x="25760" y="31727"/>
                  <a:pt x="25664" y="30087"/>
                </a:cubicBezTo>
                <a:lnTo>
                  <a:pt x="25471" y="27482"/>
                </a:lnTo>
                <a:lnTo>
                  <a:pt x="26435" y="27289"/>
                </a:lnTo>
                <a:cubicBezTo>
                  <a:pt x="27111" y="27097"/>
                  <a:pt x="27593" y="26421"/>
                  <a:pt x="27497" y="25746"/>
                </a:cubicBezTo>
                <a:lnTo>
                  <a:pt x="27304" y="24878"/>
                </a:lnTo>
                <a:cubicBezTo>
                  <a:pt x="27130" y="24184"/>
                  <a:pt x="26567" y="23802"/>
                  <a:pt x="25964" y="23802"/>
                </a:cubicBezTo>
                <a:cubicBezTo>
                  <a:pt x="25897" y="23802"/>
                  <a:pt x="25828" y="23807"/>
                  <a:pt x="25760" y="23816"/>
                </a:cubicBezTo>
                <a:lnTo>
                  <a:pt x="25278" y="23913"/>
                </a:lnTo>
                <a:lnTo>
                  <a:pt x="25278" y="23237"/>
                </a:lnTo>
                <a:lnTo>
                  <a:pt x="25760" y="23141"/>
                </a:lnTo>
                <a:cubicBezTo>
                  <a:pt x="26435" y="22948"/>
                  <a:pt x="26918" y="22273"/>
                  <a:pt x="26821" y="21597"/>
                </a:cubicBezTo>
                <a:lnTo>
                  <a:pt x="26628" y="20729"/>
                </a:lnTo>
                <a:cubicBezTo>
                  <a:pt x="26452" y="20112"/>
                  <a:pt x="25872" y="19655"/>
                  <a:pt x="25258" y="19655"/>
                </a:cubicBezTo>
                <a:cubicBezTo>
                  <a:pt x="25201" y="19655"/>
                  <a:pt x="25143" y="19659"/>
                  <a:pt x="25085" y="19668"/>
                </a:cubicBezTo>
                <a:lnTo>
                  <a:pt x="24892" y="17159"/>
                </a:lnTo>
                <a:lnTo>
                  <a:pt x="26339" y="16580"/>
                </a:lnTo>
                <a:cubicBezTo>
                  <a:pt x="33671" y="13493"/>
                  <a:pt x="32899" y="9730"/>
                  <a:pt x="32899" y="9730"/>
                </a:cubicBezTo>
                <a:cubicBezTo>
                  <a:pt x="32899" y="9730"/>
                  <a:pt x="31932" y="8440"/>
                  <a:pt x="29319" y="8440"/>
                </a:cubicBezTo>
                <a:cubicBezTo>
                  <a:pt x="27890" y="8440"/>
                  <a:pt x="25969" y="8826"/>
                  <a:pt x="23445" y="10020"/>
                </a:cubicBezTo>
                <a:lnTo>
                  <a:pt x="21997" y="10695"/>
                </a:lnTo>
                <a:lnTo>
                  <a:pt x="20261" y="8862"/>
                </a:lnTo>
                <a:cubicBezTo>
                  <a:pt x="20840" y="8476"/>
                  <a:pt x="20936" y="7608"/>
                  <a:pt x="20550" y="7029"/>
                </a:cubicBezTo>
                <a:lnTo>
                  <a:pt x="19971" y="6354"/>
                </a:lnTo>
                <a:cubicBezTo>
                  <a:pt x="19736" y="6000"/>
                  <a:pt x="19321" y="5791"/>
                  <a:pt x="18901" y="5791"/>
                </a:cubicBezTo>
                <a:cubicBezTo>
                  <a:pt x="18633" y="5791"/>
                  <a:pt x="18364" y="5876"/>
                  <a:pt x="18138" y="6064"/>
                </a:cubicBezTo>
                <a:lnTo>
                  <a:pt x="17752" y="6354"/>
                </a:lnTo>
                <a:lnTo>
                  <a:pt x="17270" y="5871"/>
                </a:lnTo>
                <a:lnTo>
                  <a:pt x="17656" y="5582"/>
                </a:lnTo>
                <a:cubicBezTo>
                  <a:pt x="18235" y="5100"/>
                  <a:pt x="18331" y="4328"/>
                  <a:pt x="17945" y="3749"/>
                </a:cubicBezTo>
                <a:lnTo>
                  <a:pt x="17367" y="2977"/>
                </a:lnTo>
                <a:cubicBezTo>
                  <a:pt x="17135" y="2630"/>
                  <a:pt x="16730" y="2456"/>
                  <a:pt x="16318" y="2456"/>
                </a:cubicBezTo>
                <a:cubicBezTo>
                  <a:pt x="16043" y="2456"/>
                  <a:pt x="15765" y="2533"/>
                  <a:pt x="15533" y="2688"/>
                </a:cubicBezTo>
                <a:lnTo>
                  <a:pt x="14762" y="3266"/>
                </a:lnTo>
                <a:lnTo>
                  <a:pt x="12929" y="1433"/>
                </a:lnTo>
                <a:cubicBezTo>
                  <a:pt x="12069" y="495"/>
                  <a:pt x="10829" y="1"/>
                  <a:pt x="9568" y="1"/>
                </a:cubicBezTo>
                <a:close/>
              </a:path>
            </a:pathLst>
          </a:custGeom>
          <a:solidFill>
            <a:srgbClr val="42418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/>
          <p:nvPr/>
        </p:nvSpPr>
        <p:spPr>
          <a:xfrm>
            <a:off x="0" y="0"/>
            <a:ext cx="9144000" cy="1139100"/>
          </a:xfrm>
          <a:prstGeom prst="round2SameRect">
            <a:avLst>
              <a:gd name="adj1" fmla="val 38513"/>
              <a:gd name="adj2" fmla="val 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13"/>
          <p:cNvSpPr/>
          <p:nvPr/>
        </p:nvSpPr>
        <p:spPr>
          <a:xfrm>
            <a:off x="841450" y="3255281"/>
            <a:ext cx="7461000" cy="1429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13"/>
          <p:cNvSpPr/>
          <p:nvPr/>
        </p:nvSpPr>
        <p:spPr>
          <a:xfrm>
            <a:off x="841450" y="1436375"/>
            <a:ext cx="7461000" cy="1429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title"/>
          </p:nvPr>
        </p:nvSpPr>
        <p:spPr>
          <a:xfrm>
            <a:off x="540000" y="445025"/>
            <a:ext cx="4032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subTitle" idx="1"/>
          </p:nvPr>
        </p:nvSpPr>
        <p:spPr>
          <a:xfrm>
            <a:off x="4890763" y="1902475"/>
            <a:ext cx="2990400" cy="35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None/>
              <a:defRPr b="1">
                <a:solidFill>
                  <a:schemeClr val="accent3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91" name="Google Shape;91;p13"/>
          <p:cNvSpPr txBox="1">
            <a:spLocks noGrp="1"/>
          </p:cNvSpPr>
          <p:nvPr>
            <p:ph type="subTitle" idx="2"/>
          </p:nvPr>
        </p:nvSpPr>
        <p:spPr>
          <a:xfrm>
            <a:off x="5142963" y="2236400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3"/>
          <p:cNvSpPr txBox="1">
            <a:spLocks noGrp="1"/>
          </p:cNvSpPr>
          <p:nvPr>
            <p:ph type="subTitle" idx="3"/>
          </p:nvPr>
        </p:nvSpPr>
        <p:spPr>
          <a:xfrm>
            <a:off x="1262813" y="1902475"/>
            <a:ext cx="2990400" cy="35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None/>
              <a:defRPr b="1">
                <a:solidFill>
                  <a:schemeClr val="accent3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93" name="Google Shape;93;p13"/>
          <p:cNvSpPr txBox="1">
            <a:spLocks noGrp="1"/>
          </p:cNvSpPr>
          <p:nvPr>
            <p:ph type="subTitle" idx="4"/>
          </p:nvPr>
        </p:nvSpPr>
        <p:spPr>
          <a:xfrm>
            <a:off x="1514963" y="2236400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3"/>
          <p:cNvSpPr txBox="1">
            <a:spLocks noGrp="1"/>
          </p:cNvSpPr>
          <p:nvPr>
            <p:ph type="subTitle" idx="5"/>
          </p:nvPr>
        </p:nvSpPr>
        <p:spPr>
          <a:xfrm>
            <a:off x="4890763" y="3759700"/>
            <a:ext cx="2990400" cy="35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None/>
              <a:defRPr b="1">
                <a:solidFill>
                  <a:schemeClr val="accent3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95" name="Google Shape;95;p13"/>
          <p:cNvSpPr txBox="1">
            <a:spLocks noGrp="1"/>
          </p:cNvSpPr>
          <p:nvPr>
            <p:ph type="subTitle" idx="6"/>
          </p:nvPr>
        </p:nvSpPr>
        <p:spPr>
          <a:xfrm>
            <a:off x="5142963" y="4093625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3"/>
          <p:cNvSpPr txBox="1">
            <a:spLocks noGrp="1"/>
          </p:cNvSpPr>
          <p:nvPr>
            <p:ph type="subTitle" idx="7"/>
          </p:nvPr>
        </p:nvSpPr>
        <p:spPr>
          <a:xfrm>
            <a:off x="1262813" y="3759700"/>
            <a:ext cx="2990400" cy="35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None/>
              <a:defRPr b="1">
                <a:solidFill>
                  <a:schemeClr val="accent3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97" name="Google Shape;97;p13"/>
          <p:cNvSpPr txBox="1">
            <a:spLocks noGrp="1"/>
          </p:cNvSpPr>
          <p:nvPr>
            <p:ph type="subTitle" idx="8"/>
          </p:nvPr>
        </p:nvSpPr>
        <p:spPr>
          <a:xfrm>
            <a:off x="1514963" y="4093625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3"/>
          <p:cNvSpPr txBox="1">
            <a:spLocks noGrp="1"/>
          </p:cNvSpPr>
          <p:nvPr>
            <p:ph type="title" idx="9" hasCustomPrompt="1"/>
          </p:nvPr>
        </p:nvSpPr>
        <p:spPr>
          <a:xfrm>
            <a:off x="2238413" y="1407850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5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99" name="Google Shape;99;p13"/>
          <p:cNvSpPr txBox="1">
            <a:spLocks noGrp="1"/>
          </p:cNvSpPr>
          <p:nvPr>
            <p:ph type="title" idx="13" hasCustomPrompt="1"/>
          </p:nvPr>
        </p:nvSpPr>
        <p:spPr>
          <a:xfrm>
            <a:off x="5866413" y="1407850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5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00" name="Google Shape;100;p13"/>
          <p:cNvSpPr txBox="1">
            <a:spLocks noGrp="1"/>
          </p:cNvSpPr>
          <p:nvPr>
            <p:ph type="title" idx="14" hasCustomPrompt="1"/>
          </p:nvPr>
        </p:nvSpPr>
        <p:spPr>
          <a:xfrm>
            <a:off x="2238413" y="3263200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5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01" name="Google Shape;101;p13"/>
          <p:cNvSpPr txBox="1">
            <a:spLocks noGrp="1"/>
          </p:cNvSpPr>
          <p:nvPr>
            <p:ph type="title" idx="15" hasCustomPrompt="1"/>
          </p:nvPr>
        </p:nvSpPr>
        <p:spPr>
          <a:xfrm>
            <a:off x="5866413" y="3263200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5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02" name="Google Shape;102;p13"/>
          <p:cNvSpPr/>
          <p:nvPr/>
        </p:nvSpPr>
        <p:spPr>
          <a:xfrm flipH="1">
            <a:off x="7088478" y="333147"/>
            <a:ext cx="1276119" cy="248466"/>
          </a:xfrm>
          <a:custGeom>
            <a:avLst/>
            <a:gdLst/>
            <a:ahLst/>
            <a:cxnLst/>
            <a:rect l="l" t="t" r="r" b="b"/>
            <a:pathLst>
              <a:path w="61940" h="12060" extrusionOk="0">
                <a:moveTo>
                  <a:pt x="31646" y="0"/>
                </a:moveTo>
                <a:cubicBezTo>
                  <a:pt x="25375" y="0"/>
                  <a:pt x="20068" y="2991"/>
                  <a:pt x="17849" y="7332"/>
                </a:cubicBezTo>
                <a:cubicBezTo>
                  <a:pt x="16113" y="6946"/>
                  <a:pt x="14280" y="6657"/>
                  <a:pt x="12447" y="6657"/>
                </a:cubicBezTo>
                <a:cubicBezTo>
                  <a:pt x="6561" y="6657"/>
                  <a:pt x="1545" y="8972"/>
                  <a:pt x="1" y="12060"/>
                </a:cubicBezTo>
                <a:lnTo>
                  <a:pt x="61940" y="12060"/>
                </a:lnTo>
                <a:cubicBezTo>
                  <a:pt x="60782" y="8972"/>
                  <a:pt x="56826" y="6657"/>
                  <a:pt x="52002" y="6657"/>
                </a:cubicBezTo>
                <a:cubicBezTo>
                  <a:pt x="49880" y="6657"/>
                  <a:pt x="47661" y="7236"/>
                  <a:pt x="45731" y="8201"/>
                </a:cubicBezTo>
                <a:cubicBezTo>
                  <a:pt x="43802" y="3473"/>
                  <a:pt x="38206" y="0"/>
                  <a:pt x="3164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13"/>
          <p:cNvSpPr/>
          <p:nvPr/>
        </p:nvSpPr>
        <p:spPr>
          <a:xfrm flipH="1">
            <a:off x="5990173" y="725539"/>
            <a:ext cx="854715" cy="173205"/>
          </a:xfrm>
          <a:custGeom>
            <a:avLst/>
            <a:gdLst/>
            <a:ahLst/>
            <a:cxnLst/>
            <a:rect l="l" t="t" r="r" b="b"/>
            <a:pathLst>
              <a:path w="41486" h="8407" extrusionOk="0">
                <a:moveTo>
                  <a:pt x="20634" y="0"/>
                </a:moveTo>
                <a:cubicBezTo>
                  <a:pt x="17056" y="0"/>
                  <a:pt x="13716" y="1990"/>
                  <a:pt x="11963" y="5126"/>
                </a:cubicBezTo>
                <a:cubicBezTo>
                  <a:pt x="10806" y="4837"/>
                  <a:pt x="9551" y="4644"/>
                  <a:pt x="8297" y="4644"/>
                </a:cubicBezTo>
                <a:cubicBezTo>
                  <a:pt x="4342" y="4644"/>
                  <a:pt x="1061" y="6284"/>
                  <a:pt x="0" y="8406"/>
                </a:cubicBezTo>
                <a:lnTo>
                  <a:pt x="41485" y="8406"/>
                </a:lnTo>
                <a:cubicBezTo>
                  <a:pt x="40714" y="6284"/>
                  <a:pt x="38012" y="4644"/>
                  <a:pt x="34828" y="4644"/>
                </a:cubicBezTo>
                <a:cubicBezTo>
                  <a:pt x="33381" y="4644"/>
                  <a:pt x="31934" y="5030"/>
                  <a:pt x="30680" y="5705"/>
                </a:cubicBezTo>
                <a:cubicBezTo>
                  <a:pt x="29013" y="2187"/>
                  <a:pt x="25481" y="1"/>
                  <a:pt x="21617" y="1"/>
                </a:cubicBezTo>
                <a:cubicBezTo>
                  <a:pt x="21455" y="1"/>
                  <a:pt x="21292" y="5"/>
                  <a:pt x="21129" y="13"/>
                </a:cubicBezTo>
                <a:cubicBezTo>
                  <a:pt x="20963" y="4"/>
                  <a:pt x="20799" y="0"/>
                  <a:pt x="2063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1">
  <p:cSld name="CUSTOM_2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4"/>
          <p:cNvSpPr/>
          <p:nvPr/>
        </p:nvSpPr>
        <p:spPr>
          <a:xfrm>
            <a:off x="2007000" y="1377850"/>
            <a:ext cx="5130000" cy="1043400"/>
          </a:xfrm>
          <a:prstGeom prst="roundRect">
            <a:avLst>
              <a:gd name="adj" fmla="val 2145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14"/>
          <p:cNvSpPr txBox="1">
            <a:spLocks noGrp="1"/>
          </p:cNvSpPr>
          <p:nvPr>
            <p:ph type="title"/>
          </p:nvPr>
        </p:nvSpPr>
        <p:spPr>
          <a:xfrm>
            <a:off x="1788000" y="1635700"/>
            <a:ext cx="5568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49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7" name="Google Shape;107;p14"/>
          <p:cNvSpPr txBox="1">
            <a:spLocks noGrp="1"/>
          </p:cNvSpPr>
          <p:nvPr>
            <p:ph type="subTitle" idx="1"/>
          </p:nvPr>
        </p:nvSpPr>
        <p:spPr>
          <a:xfrm>
            <a:off x="2639250" y="2508513"/>
            <a:ext cx="3865500" cy="130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08" name="Google Shape;108;p14"/>
          <p:cNvGrpSpPr/>
          <p:nvPr/>
        </p:nvGrpSpPr>
        <p:grpSpPr>
          <a:xfrm rot="544276">
            <a:off x="7394130" y="3812809"/>
            <a:ext cx="1975648" cy="1801992"/>
            <a:chOff x="6652154" y="3716623"/>
            <a:chExt cx="560631" cy="511352"/>
          </a:xfrm>
        </p:grpSpPr>
        <p:sp>
          <p:nvSpPr>
            <p:cNvPr id="109" name="Google Shape;109;p14"/>
            <p:cNvSpPr/>
            <p:nvPr/>
          </p:nvSpPr>
          <p:spPr>
            <a:xfrm>
              <a:off x="6652154" y="3716623"/>
              <a:ext cx="560631" cy="511352"/>
            </a:xfrm>
            <a:custGeom>
              <a:avLst/>
              <a:gdLst/>
              <a:ahLst/>
              <a:cxnLst/>
              <a:rect l="l" t="t" r="r" b="b"/>
              <a:pathLst>
                <a:path w="97163" h="88661" extrusionOk="0">
                  <a:moveTo>
                    <a:pt x="48942" y="1"/>
                  </a:moveTo>
                  <a:cubicBezTo>
                    <a:pt x="46560" y="1"/>
                    <a:pt x="44145" y="185"/>
                    <a:pt x="41715" y="565"/>
                  </a:cubicBezTo>
                  <a:cubicBezTo>
                    <a:pt x="16981" y="4433"/>
                    <a:pt x="0" y="27180"/>
                    <a:pt x="3779" y="51346"/>
                  </a:cubicBezTo>
                  <a:cubicBezTo>
                    <a:pt x="7187" y="73133"/>
                    <a:pt x="26312" y="88661"/>
                    <a:pt x="48182" y="88661"/>
                  </a:cubicBezTo>
                  <a:cubicBezTo>
                    <a:pt x="50571" y="88661"/>
                    <a:pt x="52993" y="88476"/>
                    <a:pt x="55431" y="88093"/>
                  </a:cubicBezTo>
                  <a:cubicBezTo>
                    <a:pt x="80165" y="84225"/>
                    <a:pt x="97163" y="61496"/>
                    <a:pt x="93366" y="37311"/>
                  </a:cubicBezTo>
                  <a:cubicBezTo>
                    <a:pt x="89958" y="15517"/>
                    <a:pt x="70820" y="1"/>
                    <a:pt x="4894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0" name="Google Shape;110;p14"/>
            <p:cNvGrpSpPr/>
            <p:nvPr/>
          </p:nvGrpSpPr>
          <p:grpSpPr>
            <a:xfrm>
              <a:off x="6669657" y="3716715"/>
              <a:ext cx="466779" cy="464290"/>
              <a:chOff x="6669657" y="3716715"/>
              <a:chExt cx="466779" cy="464290"/>
            </a:xfrm>
          </p:grpSpPr>
          <p:sp>
            <p:nvSpPr>
              <p:cNvPr id="111" name="Google Shape;111;p14"/>
              <p:cNvSpPr/>
              <p:nvPr/>
            </p:nvSpPr>
            <p:spPr>
              <a:xfrm>
                <a:off x="6669657" y="3716715"/>
                <a:ext cx="386382" cy="464290"/>
              </a:xfrm>
              <a:custGeom>
                <a:avLst/>
                <a:gdLst/>
                <a:ahLst/>
                <a:cxnLst/>
                <a:rect l="l" t="t" r="r" b="b"/>
                <a:pathLst>
                  <a:path w="66964" h="80501" extrusionOk="0">
                    <a:moveTo>
                      <a:pt x="45863" y="0"/>
                    </a:moveTo>
                    <a:cubicBezTo>
                      <a:pt x="43461" y="0"/>
                      <a:pt x="41054" y="188"/>
                      <a:pt x="38663" y="566"/>
                    </a:cubicBezTo>
                    <a:cubicBezTo>
                      <a:pt x="20352" y="3441"/>
                      <a:pt x="6281" y="16660"/>
                      <a:pt x="1757" y="33161"/>
                    </a:cubicBezTo>
                    <a:lnTo>
                      <a:pt x="4081" y="32487"/>
                    </a:lnTo>
                    <a:lnTo>
                      <a:pt x="4081" y="32487"/>
                    </a:lnTo>
                    <a:cubicBezTo>
                      <a:pt x="4756" y="33871"/>
                      <a:pt x="3939" y="34971"/>
                      <a:pt x="3496" y="36213"/>
                    </a:cubicBezTo>
                    <a:cubicBezTo>
                      <a:pt x="3088" y="37384"/>
                      <a:pt x="2129" y="37207"/>
                      <a:pt x="1384" y="37295"/>
                    </a:cubicBezTo>
                    <a:cubicBezTo>
                      <a:pt x="1207" y="37313"/>
                      <a:pt x="1012" y="37348"/>
                      <a:pt x="816" y="37366"/>
                    </a:cubicBezTo>
                    <a:cubicBezTo>
                      <a:pt x="36" y="41997"/>
                      <a:pt x="0" y="46717"/>
                      <a:pt x="728" y="51348"/>
                    </a:cubicBezTo>
                    <a:cubicBezTo>
                      <a:pt x="2644" y="63591"/>
                      <a:pt x="9528" y="73847"/>
                      <a:pt x="19057" y="80501"/>
                    </a:cubicBezTo>
                    <a:cubicBezTo>
                      <a:pt x="18897" y="80217"/>
                      <a:pt x="18737" y="79950"/>
                      <a:pt x="18560" y="79684"/>
                    </a:cubicBezTo>
                    <a:cubicBezTo>
                      <a:pt x="18099" y="79010"/>
                      <a:pt x="17069" y="77928"/>
                      <a:pt x="17194" y="77768"/>
                    </a:cubicBezTo>
                    <a:cubicBezTo>
                      <a:pt x="18081" y="76703"/>
                      <a:pt x="16094" y="76632"/>
                      <a:pt x="16626" y="75834"/>
                    </a:cubicBezTo>
                    <a:cubicBezTo>
                      <a:pt x="15206" y="74876"/>
                      <a:pt x="14816" y="73652"/>
                      <a:pt x="15277" y="71948"/>
                    </a:cubicBezTo>
                    <a:cubicBezTo>
                      <a:pt x="15455" y="71292"/>
                      <a:pt x="15100" y="70529"/>
                      <a:pt x="14426" y="69854"/>
                    </a:cubicBezTo>
                    <a:cubicBezTo>
                      <a:pt x="13468" y="68896"/>
                      <a:pt x="12811" y="67601"/>
                      <a:pt x="12101" y="66394"/>
                    </a:cubicBezTo>
                    <a:cubicBezTo>
                      <a:pt x="11782" y="65862"/>
                      <a:pt x="11338" y="65152"/>
                      <a:pt x="11463" y="64620"/>
                    </a:cubicBezTo>
                    <a:cubicBezTo>
                      <a:pt x="11871" y="62739"/>
                      <a:pt x="12172" y="60734"/>
                      <a:pt x="13095" y="59102"/>
                    </a:cubicBezTo>
                    <a:cubicBezTo>
                      <a:pt x="14337" y="56919"/>
                      <a:pt x="14284" y="54914"/>
                      <a:pt x="13343" y="51969"/>
                    </a:cubicBezTo>
                    <a:lnTo>
                      <a:pt x="13343" y="51969"/>
                    </a:lnTo>
                    <a:cubicBezTo>
                      <a:pt x="12811" y="53619"/>
                      <a:pt x="11888" y="53229"/>
                      <a:pt x="11090" y="53353"/>
                    </a:cubicBezTo>
                    <a:cubicBezTo>
                      <a:pt x="10814" y="53401"/>
                      <a:pt x="10612" y="53439"/>
                      <a:pt x="10447" y="53439"/>
                    </a:cubicBezTo>
                    <a:cubicBezTo>
                      <a:pt x="9997" y="53439"/>
                      <a:pt x="9823" y="53151"/>
                      <a:pt x="9174" y="51969"/>
                    </a:cubicBezTo>
                    <a:cubicBezTo>
                      <a:pt x="7861" y="50763"/>
                      <a:pt x="6619" y="49485"/>
                      <a:pt x="5447" y="48136"/>
                    </a:cubicBezTo>
                    <a:cubicBezTo>
                      <a:pt x="5270" y="47853"/>
                      <a:pt x="5146" y="47551"/>
                      <a:pt x="5110" y="47214"/>
                    </a:cubicBezTo>
                    <a:cubicBezTo>
                      <a:pt x="4862" y="45759"/>
                      <a:pt x="4649" y="44304"/>
                      <a:pt x="4773" y="42796"/>
                    </a:cubicBezTo>
                    <a:lnTo>
                      <a:pt x="4773" y="42796"/>
                    </a:lnTo>
                    <a:lnTo>
                      <a:pt x="9653" y="51756"/>
                    </a:lnTo>
                    <a:cubicBezTo>
                      <a:pt x="11924" y="50745"/>
                      <a:pt x="13680" y="49201"/>
                      <a:pt x="15650" y="47995"/>
                    </a:cubicBezTo>
                    <a:cubicBezTo>
                      <a:pt x="17034" y="47161"/>
                      <a:pt x="17584" y="45954"/>
                      <a:pt x="18045" y="44606"/>
                    </a:cubicBezTo>
                    <a:cubicBezTo>
                      <a:pt x="18205" y="44109"/>
                      <a:pt x="18329" y="43594"/>
                      <a:pt x="18436" y="43080"/>
                    </a:cubicBezTo>
                    <a:lnTo>
                      <a:pt x="15597" y="40542"/>
                    </a:lnTo>
                    <a:lnTo>
                      <a:pt x="15224" y="41749"/>
                    </a:lnTo>
                    <a:cubicBezTo>
                      <a:pt x="14000" y="41092"/>
                      <a:pt x="12793" y="40507"/>
                      <a:pt x="11640" y="39833"/>
                    </a:cubicBezTo>
                    <a:cubicBezTo>
                      <a:pt x="10593" y="39212"/>
                      <a:pt x="10433" y="38395"/>
                      <a:pt x="11374" y="37082"/>
                    </a:cubicBezTo>
                    <a:lnTo>
                      <a:pt x="11374" y="37082"/>
                    </a:lnTo>
                    <a:cubicBezTo>
                      <a:pt x="12448" y="38789"/>
                      <a:pt x="13681" y="39825"/>
                      <a:pt x="15346" y="39825"/>
                    </a:cubicBezTo>
                    <a:cubicBezTo>
                      <a:pt x="15689" y="39825"/>
                      <a:pt x="16049" y="39781"/>
                      <a:pt x="16431" y="39691"/>
                    </a:cubicBezTo>
                    <a:cubicBezTo>
                      <a:pt x="16437" y="39689"/>
                      <a:pt x="16444" y="39688"/>
                      <a:pt x="16450" y="39688"/>
                    </a:cubicBezTo>
                    <a:cubicBezTo>
                      <a:pt x="16592" y="39688"/>
                      <a:pt x="16795" y="40029"/>
                      <a:pt x="16998" y="40063"/>
                    </a:cubicBezTo>
                    <a:cubicBezTo>
                      <a:pt x="17810" y="40257"/>
                      <a:pt x="18605" y="40492"/>
                      <a:pt x="19428" y="40492"/>
                    </a:cubicBezTo>
                    <a:cubicBezTo>
                      <a:pt x="19811" y="40492"/>
                      <a:pt x="20200" y="40441"/>
                      <a:pt x="20600" y="40312"/>
                    </a:cubicBezTo>
                    <a:cubicBezTo>
                      <a:pt x="21150" y="40152"/>
                      <a:pt x="21718" y="40045"/>
                      <a:pt x="22304" y="40010"/>
                    </a:cubicBezTo>
                    <a:cubicBezTo>
                      <a:pt x="24003" y="41489"/>
                      <a:pt x="25144" y="42940"/>
                      <a:pt x="27015" y="42940"/>
                    </a:cubicBezTo>
                    <a:cubicBezTo>
                      <a:pt x="27253" y="42940"/>
                      <a:pt x="27504" y="42917"/>
                      <a:pt x="27769" y="42867"/>
                    </a:cubicBezTo>
                    <a:cubicBezTo>
                      <a:pt x="27999" y="44251"/>
                      <a:pt x="27875" y="45564"/>
                      <a:pt x="28407" y="46486"/>
                    </a:cubicBezTo>
                    <a:cubicBezTo>
                      <a:pt x="29614" y="48616"/>
                      <a:pt x="31158" y="50532"/>
                      <a:pt x="32701" y="52732"/>
                    </a:cubicBezTo>
                    <a:lnTo>
                      <a:pt x="34600" y="50425"/>
                    </a:lnTo>
                    <a:lnTo>
                      <a:pt x="34103" y="47196"/>
                    </a:lnTo>
                    <a:cubicBezTo>
                      <a:pt x="34972" y="46096"/>
                      <a:pt x="36268" y="45173"/>
                      <a:pt x="36286" y="44251"/>
                    </a:cubicBezTo>
                    <a:cubicBezTo>
                      <a:pt x="36303" y="42707"/>
                      <a:pt x="38503" y="42955"/>
                      <a:pt x="38202" y="41394"/>
                    </a:cubicBezTo>
                    <a:cubicBezTo>
                      <a:pt x="38184" y="41305"/>
                      <a:pt x="39604" y="40986"/>
                      <a:pt x="40313" y="40702"/>
                    </a:cubicBezTo>
                    <a:cubicBezTo>
                      <a:pt x="40650" y="40560"/>
                      <a:pt x="40899" y="40223"/>
                      <a:pt x="41378" y="39797"/>
                    </a:cubicBezTo>
                    <a:lnTo>
                      <a:pt x="44785" y="44978"/>
                    </a:lnTo>
                    <a:lnTo>
                      <a:pt x="46630" y="43914"/>
                    </a:lnTo>
                    <a:cubicBezTo>
                      <a:pt x="47553" y="45102"/>
                      <a:pt x="46754" y="46699"/>
                      <a:pt x="48067" y="47480"/>
                    </a:cubicBezTo>
                    <a:cubicBezTo>
                      <a:pt x="47020" y="50124"/>
                      <a:pt x="48741" y="51508"/>
                      <a:pt x="50445" y="52980"/>
                    </a:cubicBezTo>
                    <a:cubicBezTo>
                      <a:pt x="50764" y="53247"/>
                      <a:pt x="50640" y="54010"/>
                      <a:pt x="50746" y="54684"/>
                    </a:cubicBezTo>
                    <a:cubicBezTo>
                      <a:pt x="49546" y="54279"/>
                      <a:pt x="48739" y="53108"/>
                      <a:pt x="47515" y="53108"/>
                    </a:cubicBezTo>
                    <a:cubicBezTo>
                      <a:pt x="47074" y="53108"/>
                      <a:pt x="46579" y="53260"/>
                      <a:pt x="45991" y="53655"/>
                    </a:cubicBezTo>
                    <a:cubicBezTo>
                      <a:pt x="46130" y="53637"/>
                      <a:pt x="46261" y="53629"/>
                      <a:pt x="46385" y="53629"/>
                    </a:cubicBezTo>
                    <a:cubicBezTo>
                      <a:pt x="47902" y="53629"/>
                      <a:pt x="48314" y="54868"/>
                      <a:pt x="48954" y="55606"/>
                    </a:cubicBezTo>
                    <a:cubicBezTo>
                      <a:pt x="49646" y="56387"/>
                      <a:pt x="51119" y="56937"/>
                      <a:pt x="50782" y="58712"/>
                    </a:cubicBezTo>
                    <a:cubicBezTo>
                      <a:pt x="50925" y="58653"/>
                      <a:pt x="51063" y="58628"/>
                      <a:pt x="51196" y="58628"/>
                    </a:cubicBezTo>
                    <a:cubicBezTo>
                      <a:pt x="52116" y="58628"/>
                      <a:pt x="52822" y="59846"/>
                      <a:pt x="53828" y="59846"/>
                    </a:cubicBezTo>
                    <a:cubicBezTo>
                      <a:pt x="54135" y="59846"/>
                      <a:pt x="54469" y="59733"/>
                      <a:pt x="54845" y="59439"/>
                    </a:cubicBezTo>
                    <a:lnTo>
                      <a:pt x="55431" y="57026"/>
                    </a:lnTo>
                    <a:cubicBezTo>
                      <a:pt x="55147" y="56955"/>
                      <a:pt x="54863" y="56902"/>
                      <a:pt x="54579" y="56849"/>
                    </a:cubicBezTo>
                    <a:cubicBezTo>
                      <a:pt x="53053" y="56760"/>
                      <a:pt x="51385" y="55819"/>
                      <a:pt x="51793" y="55269"/>
                    </a:cubicBezTo>
                    <a:lnTo>
                      <a:pt x="52787" y="54844"/>
                    </a:lnTo>
                    <a:lnTo>
                      <a:pt x="52414" y="52501"/>
                    </a:lnTo>
                    <a:cubicBezTo>
                      <a:pt x="48866" y="49893"/>
                      <a:pt x="48440" y="48917"/>
                      <a:pt x="49770" y="46291"/>
                    </a:cubicBezTo>
                    <a:lnTo>
                      <a:pt x="49770" y="46291"/>
                    </a:lnTo>
                    <a:cubicBezTo>
                      <a:pt x="50462" y="46859"/>
                      <a:pt x="51208" y="47338"/>
                      <a:pt x="51775" y="47977"/>
                    </a:cubicBezTo>
                    <a:cubicBezTo>
                      <a:pt x="52326" y="48562"/>
                      <a:pt x="52698" y="49325"/>
                      <a:pt x="53088" y="49929"/>
                    </a:cubicBezTo>
                    <a:lnTo>
                      <a:pt x="55821" y="46948"/>
                    </a:lnTo>
                    <a:lnTo>
                      <a:pt x="55200" y="42955"/>
                    </a:lnTo>
                    <a:lnTo>
                      <a:pt x="52805" y="41447"/>
                    </a:lnTo>
                    <a:lnTo>
                      <a:pt x="53585" y="38253"/>
                    </a:lnTo>
                    <a:lnTo>
                      <a:pt x="55111" y="39229"/>
                    </a:lnTo>
                    <a:cubicBezTo>
                      <a:pt x="55111" y="40045"/>
                      <a:pt x="55111" y="40542"/>
                      <a:pt x="55111" y="41039"/>
                    </a:cubicBezTo>
                    <a:lnTo>
                      <a:pt x="56300" y="41021"/>
                    </a:lnTo>
                    <a:lnTo>
                      <a:pt x="56034" y="38466"/>
                    </a:lnTo>
                    <a:cubicBezTo>
                      <a:pt x="59778" y="37011"/>
                      <a:pt x="60754" y="35876"/>
                      <a:pt x="62546" y="30925"/>
                    </a:cubicBezTo>
                    <a:lnTo>
                      <a:pt x="59370" y="25407"/>
                    </a:lnTo>
                    <a:lnTo>
                      <a:pt x="60754" y="24609"/>
                    </a:lnTo>
                    <a:cubicBezTo>
                      <a:pt x="60620" y="24079"/>
                      <a:pt x="60336" y="23926"/>
                      <a:pt x="59999" y="23926"/>
                    </a:cubicBezTo>
                    <a:cubicBezTo>
                      <a:pt x="59536" y="23926"/>
                      <a:pt x="58975" y="24215"/>
                      <a:pt x="58567" y="24215"/>
                    </a:cubicBezTo>
                    <a:cubicBezTo>
                      <a:pt x="58326" y="24215"/>
                      <a:pt x="58138" y="24114"/>
                      <a:pt x="58057" y="23792"/>
                    </a:cubicBezTo>
                    <a:lnTo>
                      <a:pt x="59316" y="21344"/>
                    </a:lnTo>
                    <a:lnTo>
                      <a:pt x="60062" y="22692"/>
                    </a:lnTo>
                    <a:lnTo>
                      <a:pt x="61286" y="21858"/>
                    </a:lnTo>
                    <a:lnTo>
                      <a:pt x="63504" y="23775"/>
                    </a:lnTo>
                    <a:lnTo>
                      <a:pt x="64178" y="27040"/>
                    </a:lnTo>
                    <a:cubicBezTo>
                      <a:pt x="64959" y="25993"/>
                      <a:pt x="65598" y="25478"/>
                      <a:pt x="65775" y="24822"/>
                    </a:cubicBezTo>
                    <a:cubicBezTo>
                      <a:pt x="66201" y="23367"/>
                      <a:pt x="64356" y="23225"/>
                      <a:pt x="64089" y="22515"/>
                    </a:cubicBezTo>
                    <a:lnTo>
                      <a:pt x="64444" y="18647"/>
                    </a:lnTo>
                    <a:cubicBezTo>
                      <a:pt x="66520" y="17955"/>
                      <a:pt x="66538" y="17902"/>
                      <a:pt x="66609" y="16305"/>
                    </a:cubicBezTo>
                    <a:cubicBezTo>
                      <a:pt x="66698" y="14229"/>
                      <a:pt x="66840" y="12171"/>
                      <a:pt x="66964" y="10059"/>
                    </a:cubicBezTo>
                    <a:cubicBezTo>
                      <a:pt x="65951" y="8994"/>
                      <a:pt x="64617" y="8884"/>
                      <a:pt x="63235" y="8884"/>
                    </a:cubicBezTo>
                    <a:cubicBezTo>
                      <a:pt x="62876" y="8884"/>
                      <a:pt x="62514" y="8891"/>
                      <a:pt x="62153" y="8891"/>
                    </a:cubicBezTo>
                    <a:cubicBezTo>
                      <a:pt x="62029" y="8891"/>
                      <a:pt x="61906" y="8890"/>
                      <a:pt x="61783" y="8888"/>
                    </a:cubicBezTo>
                    <a:cubicBezTo>
                      <a:pt x="61978" y="8001"/>
                      <a:pt x="62209" y="7362"/>
                      <a:pt x="62262" y="6741"/>
                    </a:cubicBezTo>
                    <a:cubicBezTo>
                      <a:pt x="62297" y="6102"/>
                      <a:pt x="62173" y="5464"/>
                      <a:pt x="62120" y="4701"/>
                    </a:cubicBezTo>
                    <a:lnTo>
                      <a:pt x="65119" y="4239"/>
                    </a:lnTo>
                    <a:cubicBezTo>
                      <a:pt x="59052" y="1427"/>
                      <a:pt x="52479" y="0"/>
                      <a:pt x="4586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112;p14"/>
              <p:cNvSpPr/>
              <p:nvPr/>
            </p:nvSpPr>
            <p:spPr>
              <a:xfrm>
                <a:off x="7010819" y="4061082"/>
                <a:ext cx="117645" cy="102137"/>
              </a:xfrm>
              <a:custGeom>
                <a:avLst/>
                <a:gdLst/>
                <a:ahLst/>
                <a:cxnLst/>
                <a:rect l="l" t="t" r="r" b="b"/>
                <a:pathLst>
                  <a:path w="20389" h="17709" extrusionOk="0">
                    <a:moveTo>
                      <a:pt x="17567" y="0"/>
                    </a:moveTo>
                    <a:lnTo>
                      <a:pt x="17567" y="0"/>
                    </a:lnTo>
                    <a:cubicBezTo>
                      <a:pt x="17070" y="1331"/>
                      <a:pt x="16644" y="2697"/>
                      <a:pt x="16307" y="4081"/>
                    </a:cubicBezTo>
                    <a:cubicBezTo>
                      <a:pt x="16278" y="4199"/>
                      <a:pt x="16114" y="4268"/>
                      <a:pt x="16100" y="4268"/>
                    </a:cubicBezTo>
                    <a:cubicBezTo>
                      <a:pt x="16097" y="4268"/>
                      <a:pt x="16100" y="4265"/>
                      <a:pt x="16112" y="4259"/>
                    </a:cubicBezTo>
                    <a:lnTo>
                      <a:pt x="13912" y="3034"/>
                    </a:lnTo>
                    <a:lnTo>
                      <a:pt x="14391" y="1437"/>
                    </a:lnTo>
                    <a:lnTo>
                      <a:pt x="12617" y="337"/>
                    </a:lnTo>
                    <a:cubicBezTo>
                      <a:pt x="12563" y="2112"/>
                      <a:pt x="10416" y="1970"/>
                      <a:pt x="10523" y="3655"/>
                    </a:cubicBezTo>
                    <a:cubicBezTo>
                      <a:pt x="10523" y="3709"/>
                      <a:pt x="10239" y="3797"/>
                      <a:pt x="10079" y="3815"/>
                    </a:cubicBezTo>
                    <a:cubicBezTo>
                      <a:pt x="8287" y="4028"/>
                      <a:pt x="8553" y="4418"/>
                      <a:pt x="7276" y="5305"/>
                    </a:cubicBezTo>
                    <a:cubicBezTo>
                      <a:pt x="5785" y="6352"/>
                      <a:pt x="5466" y="8730"/>
                      <a:pt x="3017" y="8765"/>
                    </a:cubicBezTo>
                    <a:cubicBezTo>
                      <a:pt x="2166" y="8783"/>
                      <a:pt x="1154" y="9919"/>
                      <a:pt x="569" y="10770"/>
                    </a:cubicBezTo>
                    <a:cubicBezTo>
                      <a:pt x="178" y="11356"/>
                      <a:pt x="1" y="12705"/>
                      <a:pt x="374" y="13095"/>
                    </a:cubicBezTo>
                    <a:cubicBezTo>
                      <a:pt x="1687" y="14443"/>
                      <a:pt x="746" y="15810"/>
                      <a:pt x="569" y="17708"/>
                    </a:cubicBezTo>
                    <a:cubicBezTo>
                      <a:pt x="3337" y="16519"/>
                      <a:pt x="5839" y="15668"/>
                      <a:pt x="8074" y="14213"/>
                    </a:cubicBezTo>
                    <a:lnTo>
                      <a:pt x="10558" y="15934"/>
                    </a:lnTo>
                    <a:lnTo>
                      <a:pt x="9866" y="17336"/>
                    </a:lnTo>
                    <a:cubicBezTo>
                      <a:pt x="11960" y="17300"/>
                      <a:pt x="13592" y="16998"/>
                      <a:pt x="14710" y="15508"/>
                    </a:cubicBezTo>
                    <a:cubicBezTo>
                      <a:pt x="16094" y="13645"/>
                      <a:pt x="17585" y="11835"/>
                      <a:pt x="18773" y="9866"/>
                    </a:cubicBezTo>
                    <a:cubicBezTo>
                      <a:pt x="19590" y="8482"/>
                      <a:pt x="20388" y="6885"/>
                      <a:pt x="18862" y="5305"/>
                    </a:cubicBezTo>
                    <a:cubicBezTo>
                      <a:pt x="18596" y="5039"/>
                      <a:pt x="18330" y="4330"/>
                      <a:pt x="18472" y="4099"/>
                    </a:cubicBezTo>
                    <a:cubicBezTo>
                      <a:pt x="19732" y="2307"/>
                      <a:pt x="17372" y="1491"/>
                      <a:pt x="1756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113;p14"/>
              <p:cNvSpPr/>
              <p:nvPr/>
            </p:nvSpPr>
            <p:spPr>
              <a:xfrm>
                <a:off x="6995058" y="4000087"/>
                <a:ext cx="41059" cy="51071"/>
              </a:xfrm>
              <a:custGeom>
                <a:avLst/>
                <a:gdLst/>
                <a:ahLst/>
                <a:cxnLst/>
                <a:rect l="l" t="t" r="r" b="b"/>
                <a:pathLst>
                  <a:path w="7116" h="8855" extrusionOk="0">
                    <a:moveTo>
                      <a:pt x="5359" y="0"/>
                    </a:moveTo>
                    <a:cubicBezTo>
                      <a:pt x="4649" y="976"/>
                      <a:pt x="3993" y="1774"/>
                      <a:pt x="3460" y="2644"/>
                    </a:cubicBezTo>
                    <a:cubicBezTo>
                      <a:pt x="2910" y="3513"/>
                      <a:pt x="1455" y="3638"/>
                      <a:pt x="1828" y="5181"/>
                    </a:cubicBezTo>
                    <a:cubicBezTo>
                      <a:pt x="1354" y="4803"/>
                      <a:pt x="1037" y="4660"/>
                      <a:pt x="815" y="4660"/>
                    </a:cubicBezTo>
                    <a:cubicBezTo>
                      <a:pt x="256" y="4660"/>
                      <a:pt x="305" y="5571"/>
                      <a:pt x="1" y="5926"/>
                    </a:cubicBezTo>
                    <a:cubicBezTo>
                      <a:pt x="1136" y="7417"/>
                      <a:pt x="1438" y="7577"/>
                      <a:pt x="5412" y="8854"/>
                    </a:cubicBezTo>
                    <a:cubicBezTo>
                      <a:pt x="5590" y="7896"/>
                      <a:pt x="5625" y="7239"/>
                      <a:pt x="5820" y="6636"/>
                    </a:cubicBezTo>
                    <a:cubicBezTo>
                      <a:pt x="6033" y="6015"/>
                      <a:pt x="6335" y="5430"/>
                      <a:pt x="6708" y="4880"/>
                    </a:cubicBezTo>
                    <a:cubicBezTo>
                      <a:pt x="7116" y="4294"/>
                      <a:pt x="5696" y="4170"/>
                      <a:pt x="6459" y="3354"/>
                    </a:cubicBezTo>
                    <a:cubicBezTo>
                      <a:pt x="6849" y="2928"/>
                      <a:pt x="6637" y="1686"/>
                      <a:pt x="6778" y="1384"/>
                    </a:cubicBezTo>
                    <a:cubicBezTo>
                      <a:pt x="6832" y="1224"/>
                      <a:pt x="6867" y="1047"/>
                      <a:pt x="6885" y="870"/>
                    </a:cubicBezTo>
                    <a:lnTo>
                      <a:pt x="535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114;p14"/>
              <p:cNvSpPr/>
              <p:nvPr/>
            </p:nvSpPr>
            <p:spPr>
              <a:xfrm>
                <a:off x="7078892" y="4018504"/>
                <a:ext cx="57544" cy="36030"/>
              </a:xfrm>
              <a:custGeom>
                <a:avLst/>
                <a:gdLst/>
                <a:ahLst/>
                <a:cxnLst/>
                <a:rect l="l" t="t" r="r" b="b"/>
                <a:pathLst>
                  <a:path w="9973" h="6247" extrusionOk="0">
                    <a:moveTo>
                      <a:pt x="0" y="1"/>
                    </a:moveTo>
                    <a:lnTo>
                      <a:pt x="266" y="1722"/>
                    </a:lnTo>
                    <a:lnTo>
                      <a:pt x="1668" y="1970"/>
                    </a:lnTo>
                    <a:lnTo>
                      <a:pt x="870" y="3177"/>
                    </a:lnTo>
                    <a:cubicBezTo>
                      <a:pt x="1300" y="3058"/>
                      <a:pt x="1704" y="3001"/>
                      <a:pt x="2079" y="3001"/>
                    </a:cubicBezTo>
                    <a:cubicBezTo>
                      <a:pt x="3221" y="3001"/>
                      <a:pt x="4106" y="3533"/>
                      <a:pt x="4720" y="4508"/>
                    </a:cubicBezTo>
                    <a:cubicBezTo>
                      <a:pt x="5319" y="5452"/>
                      <a:pt x="5558" y="5867"/>
                      <a:pt x="5945" y="5867"/>
                    </a:cubicBezTo>
                    <a:cubicBezTo>
                      <a:pt x="6235" y="5867"/>
                      <a:pt x="6607" y="5635"/>
                      <a:pt x="7275" y="5218"/>
                    </a:cubicBezTo>
                    <a:cubicBezTo>
                      <a:pt x="7453" y="5111"/>
                      <a:pt x="7648" y="5058"/>
                      <a:pt x="7861" y="5022"/>
                    </a:cubicBezTo>
                    <a:lnTo>
                      <a:pt x="9564" y="6247"/>
                    </a:lnTo>
                    <a:lnTo>
                      <a:pt x="9972" y="5679"/>
                    </a:lnTo>
                    <a:cubicBezTo>
                      <a:pt x="9582" y="4809"/>
                      <a:pt x="9262" y="3887"/>
                      <a:pt x="8819" y="3035"/>
                    </a:cubicBezTo>
                    <a:cubicBezTo>
                      <a:pt x="8151" y="1821"/>
                      <a:pt x="7070" y="1194"/>
                      <a:pt x="5857" y="1194"/>
                    </a:cubicBezTo>
                    <a:cubicBezTo>
                      <a:pt x="5138" y="1194"/>
                      <a:pt x="4373" y="1415"/>
                      <a:pt x="3620" y="1864"/>
                    </a:cubicBezTo>
                    <a:cubicBezTo>
                      <a:pt x="3336" y="2024"/>
                      <a:pt x="3052" y="2166"/>
                      <a:pt x="2644" y="2396"/>
                    </a:cubicBezTo>
                    <a:lnTo>
                      <a:pt x="1970" y="46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115;p14"/>
              <p:cNvSpPr/>
              <p:nvPr/>
            </p:nvSpPr>
            <p:spPr>
              <a:xfrm>
                <a:off x="7051663" y="3806456"/>
                <a:ext cx="38503" cy="70819"/>
              </a:xfrm>
              <a:custGeom>
                <a:avLst/>
                <a:gdLst/>
                <a:ahLst/>
                <a:cxnLst/>
                <a:rect l="l" t="t" r="r" b="b"/>
                <a:pathLst>
                  <a:path w="6673" h="12279" extrusionOk="0">
                    <a:moveTo>
                      <a:pt x="6672" y="1"/>
                    </a:moveTo>
                    <a:lnTo>
                      <a:pt x="6672" y="1"/>
                    </a:lnTo>
                    <a:cubicBezTo>
                      <a:pt x="6223" y="198"/>
                      <a:pt x="5784" y="260"/>
                      <a:pt x="5357" y="260"/>
                    </a:cubicBezTo>
                    <a:cubicBezTo>
                      <a:pt x="4670" y="260"/>
                      <a:pt x="4013" y="100"/>
                      <a:pt x="3390" y="89"/>
                    </a:cubicBezTo>
                    <a:lnTo>
                      <a:pt x="3088" y="2786"/>
                    </a:lnTo>
                    <a:lnTo>
                      <a:pt x="4809" y="5164"/>
                    </a:lnTo>
                    <a:lnTo>
                      <a:pt x="1" y="10771"/>
                    </a:lnTo>
                    <a:lnTo>
                      <a:pt x="1083" y="12279"/>
                    </a:lnTo>
                    <a:lnTo>
                      <a:pt x="6388" y="7772"/>
                    </a:lnTo>
                    <a:cubicBezTo>
                      <a:pt x="4454" y="6495"/>
                      <a:pt x="6175" y="3709"/>
                      <a:pt x="4383" y="2502"/>
                    </a:cubicBezTo>
                    <a:lnTo>
                      <a:pt x="6672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6;p14"/>
              <p:cNvSpPr/>
              <p:nvPr/>
            </p:nvSpPr>
            <p:spPr>
              <a:xfrm>
                <a:off x="6984824" y="4061618"/>
                <a:ext cx="42081" cy="8893"/>
              </a:xfrm>
              <a:custGeom>
                <a:avLst/>
                <a:gdLst/>
                <a:ahLst/>
                <a:cxnLst/>
                <a:rect l="l" t="t" r="r" b="b"/>
                <a:pathLst>
                  <a:path w="7293" h="1542" extrusionOk="0">
                    <a:moveTo>
                      <a:pt x="4286" y="0"/>
                    </a:moveTo>
                    <a:cubicBezTo>
                      <a:pt x="2949" y="0"/>
                      <a:pt x="1596" y="367"/>
                      <a:pt x="0" y="510"/>
                    </a:cubicBezTo>
                    <a:cubicBezTo>
                      <a:pt x="787" y="973"/>
                      <a:pt x="1302" y="1542"/>
                      <a:pt x="1738" y="1542"/>
                    </a:cubicBezTo>
                    <a:cubicBezTo>
                      <a:pt x="1970" y="1542"/>
                      <a:pt x="2179" y="1380"/>
                      <a:pt x="2396" y="954"/>
                    </a:cubicBezTo>
                    <a:cubicBezTo>
                      <a:pt x="2708" y="1325"/>
                      <a:pt x="3056" y="1432"/>
                      <a:pt x="3417" y="1432"/>
                    </a:cubicBezTo>
                    <a:cubicBezTo>
                      <a:pt x="3816" y="1432"/>
                      <a:pt x="4231" y="1302"/>
                      <a:pt x="4631" y="1256"/>
                    </a:cubicBezTo>
                    <a:cubicBezTo>
                      <a:pt x="5394" y="1149"/>
                      <a:pt x="6157" y="1025"/>
                      <a:pt x="7293" y="830"/>
                    </a:cubicBezTo>
                    <a:cubicBezTo>
                      <a:pt x="6240" y="198"/>
                      <a:pt x="5268" y="0"/>
                      <a:pt x="428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17;p14"/>
              <p:cNvSpPr/>
              <p:nvPr/>
            </p:nvSpPr>
            <p:spPr>
              <a:xfrm>
                <a:off x="7035181" y="4030478"/>
                <a:ext cx="15469" cy="21703"/>
              </a:xfrm>
              <a:custGeom>
                <a:avLst/>
                <a:gdLst/>
                <a:ahLst/>
                <a:cxnLst/>
                <a:rect l="l" t="t" r="r" b="b"/>
                <a:pathLst>
                  <a:path w="2681" h="3763" extrusionOk="0">
                    <a:moveTo>
                      <a:pt x="2662" y="1"/>
                    </a:moveTo>
                    <a:cubicBezTo>
                      <a:pt x="19" y="675"/>
                      <a:pt x="1" y="764"/>
                      <a:pt x="1012" y="3763"/>
                    </a:cubicBezTo>
                    <a:lnTo>
                      <a:pt x="1491" y="2148"/>
                    </a:lnTo>
                    <a:lnTo>
                      <a:pt x="2201" y="3408"/>
                    </a:lnTo>
                    <a:lnTo>
                      <a:pt x="2680" y="3372"/>
                    </a:lnTo>
                    <a:cubicBezTo>
                      <a:pt x="2574" y="2840"/>
                      <a:pt x="2485" y="2308"/>
                      <a:pt x="2450" y="1758"/>
                    </a:cubicBezTo>
                    <a:cubicBezTo>
                      <a:pt x="2485" y="1172"/>
                      <a:pt x="2556" y="586"/>
                      <a:pt x="266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118;p14"/>
              <p:cNvSpPr/>
              <p:nvPr/>
            </p:nvSpPr>
            <p:spPr>
              <a:xfrm>
                <a:off x="7045011" y="3983609"/>
                <a:ext cx="19047" cy="18121"/>
              </a:xfrm>
              <a:custGeom>
                <a:avLst/>
                <a:gdLst/>
                <a:ahLst/>
                <a:cxnLst/>
                <a:rect l="l" t="t" r="r" b="b"/>
                <a:pathLst>
                  <a:path w="3301" h="3142" extrusionOk="0">
                    <a:moveTo>
                      <a:pt x="3301" y="0"/>
                    </a:moveTo>
                    <a:lnTo>
                      <a:pt x="0" y="1455"/>
                    </a:lnTo>
                    <a:lnTo>
                      <a:pt x="550" y="2520"/>
                    </a:lnTo>
                    <a:lnTo>
                      <a:pt x="1154" y="1793"/>
                    </a:lnTo>
                    <a:lnTo>
                      <a:pt x="2804" y="3141"/>
                    </a:lnTo>
                    <a:lnTo>
                      <a:pt x="330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119;p14"/>
              <p:cNvSpPr/>
              <p:nvPr/>
            </p:nvSpPr>
            <p:spPr>
              <a:xfrm>
                <a:off x="7034362" y="3943182"/>
                <a:ext cx="9734" cy="24570"/>
              </a:xfrm>
              <a:custGeom>
                <a:avLst/>
                <a:gdLst/>
                <a:ahLst/>
                <a:cxnLst/>
                <a:rect l="l" t="t" r="r" b="b"/>
                <a:pathLst>
                  <a:path w="1687" h="4260" extrusionOk="0">
                    <a:moveTo>
                      <a:pt x="249" y="1"/>
                    </a:moveTo>
                    <a:cubicBezTo>
                      <a:pt x="1" y="2627"/>
                      <a:pt x="1" y="2627"/>
                      <a:pt x="977" y="4259"/>
                    </a:cubicBezTo>
                    <a:cubicBezTo>
                      <a:pt x="1687" y="1261"/>
                      <a:pt x="1687" y="1261"/>
                      <a:pt x="24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14"/>
              <p:cNvSpPr/>
              <p:nvPr/>
            </p:nvSpPr>
            <p:spPr>
              <a:xfrm>
                <a:off x="6724214" y="4015234"/>
                <a:ext cx="1131" cy="513"/>
              </a:xfrm>
              <a:custGeom>
                <a:avLst/>
                <a:gdLst/>
                <a:ahLst/>
                <a:cxnLst/>
                <a:rect l="l" t="t" r="r" b="b"/>
                <a:pathLst>
                  <a:path w="196" h="89" extrusionOk="0">
                    <a:moveTo>
                      <a:pt x="196" y="0"/>
                    </a:moveTo>
                    <a:lnTo>
                      <a:pt x="1" y="89"/>
                    </a:lnTo>
                    <a:lnTo>
                      <a:pt x="1" y="89"/>
                    </a:lnTo>
                    <a:lnTo>
                      <a:pt x="196" y="18"/>
                    </a:lnTo>
                    <a:lnTo>
                      <a:pt x="19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14"/>
              <p:cNvSpPr/>
              <p:nvPr/>
            </p:nvSpPr>
            <p:spPr>
              <a:xfrm>
                <a:off x="7071623" y="3755083"/>
                <a:ext cx="16589" cy="16380"/>
              </a:xfrm>
              <a:custGeom>
                <a:avLst/>
                <a:gdLst/>
                <a:ahLst/>
                <a:cxnLst/>
                <a:rect l="l" t="t" r="r" b="b"/>
                <a:pathLst>
                  <a:path w="2875" h="2840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835" y="1029"/>
                      <a:pt x="1739" y="1970"/>
                      <a:pt x="2733" y="2839"/>
                    </a:cubicBezTo>
                    <a:cubicBezTo>
                      <a:pt x="2840" y="2520"/>
                      <a:pt x="2875" y="2201"/>
                      <a:pt x="2822" y="1881"/>
                    </a:cubicBezTo>
                    <a:cubicBezTo>
                      <a:pt x="1899" y="1225"/>
                      <a:pt x="959" y="604"/>
                      <a:pt x="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22;p14"/>
              <p:cNvSpPr/>
              <p:nvPr/>
            </p:nvSpPr>
            <p:spPr>
              <a:xfrm>
                <a:off x="6722575" y="4015741"/>
                <a:ext cx="1541" cy="727"/>
              </a:xfrm>
              <a:custGeom>
                <a:avLst/>
                <a:gdLst/>
                <a:ahLst/>
                <a:cxnLst/>
                <a:rect l="l" t="t" r="r" b="b"/>
                <a:pathLst>
                  <a:path w="267" h="126" extrusionOk="0">
                    <a:moveTo>
                      <a:pt x="267" y="1"/>
                    </a:moveTo>
                    <a:cubicBezTo>
                      <a:pt x="178" y="36"/>
                      <a:pt x="89" y="72"/>
                      <a:pt x="1" y="125"/>
                    </a:cubicBezTo>
                    <a:cubicBezTo>
                      <a:pt x="107" y="90"/>
                      <a:pt x="178" y="36"/>
                      <a:pt x="26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23;p14"/>
              <p:cNvSpPr/>
              <p:nvPr/>
            </p:nvSpPr>
            <p:spPr>
              <a:xfrm>
                <a:off x="6772321" y="4116142"/>
                <a:ext cx="30927" cy="46769"/>
              </a:xfrm>
              <a:custGeom>
                <a:avLst/>
                <a:gdLst/>
                <a:ahLst/>
                <a:cxnLst/>
                <a:rect l="l" t="t" r="r" b="b"/>
                <a:pathLst>
                  <a:path w="5360" h="8109" extrusionOk="0">
                    <a:moveTo>
                      <a:pt x="1828" y="0"/>
                    </a:moveTo>
                    <a:lnTo>
                      <a:pt x="1" y="2946"/>
                    </a:lnTo>
                    <a:cubicBezTo>
                      <a:pt x="444" y="3762"/>
                      <a:pt x="1030" y="4738"/>
                      <a:pt x="1527" y="5785"/>
                    </a:cubicBezTo>
                    <a:cubicBezTo>
                      <a:pt x="2308" y="7328"/>
                      <a:pt x="3479" y="8091"/>
                      <a:pt x="5359" y="8109"/>
                    </a:cubicBezTo>
                    <a:cubicBezTo>
                      <a:pt x="4667" y="6689"/>
                      <a:pt x="3993" y="5625"/>
                      <a:pt x="3798" y="4205"/>
                    </a:cubicBezTo>
                    <a:cubicBezTo>
                      <a:pt x="3621" y="2768"/>
                      <a:pt x="2574" y="1491"/>
                      <a:pt x="182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2">
  <p:cSld name="CUSTOM_3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5"/>
          <p:cNvSpPr/>
          <p:nvPr/>
        </p:nvSpPr>
        <p:spPr>
          <a:xfrm>
            <a:off x="2200500" y="1377850"/>
            <a:ext cx="4743000" cy="1043400"/>
          </a:xfrm>
          <a:prstGeom prst="roundRect">
            <a:avLst>
              <a:gd name="adj" fmla="val 2145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15"/>
          <p:cNvSpPr txBox="1">
            <a:spLocks noGrp="1"/>
          </p:cNvSpPr>
          <p:nvPr>
            <p:ph type="title"/>
          </p:nvPr>
        </p:nvSpPr>
        <p:spPr>
          <a:xfrm flipH="1">
            <a:off x="2247900" y="1635688"/>
            <a:ext cx="4648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49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27" name="Google Shape;127;p15"/>
          <p:cNvSpPr txBox="1">
            <a:spLocks noGrp="1"/>
          </p:cNvSpPr>
          <p:nvPr>
            <p:ph type="subTitle" idx="1"/>
          </p:nvPr>
        </p:nvSpPr>
        <p:spPr>
          <a:xfrm flipH="1">
            <a:off x="2639250" y="2508513"/>
            <a:ext cx="3865500" cy="130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15"/>
          <p:cNvSpPr/>
          <p:nvPr/>
        </p:nvSpPr>
        <p:spPr>
          <a:xfrm>
            <a:off x="-1151049" y="1390607"/>
            <a:ext cx="12340225" cy="5765050"/>
          </a:xfrm>
          <a:custGeom>
            <a:avLst/>
            <a:gdLst/>
            <a:ahLst/>
            <a:cxnLst/>
            <a:rect l="l" t="t" r="r" b="b"/>
            <a:pathLst>
              <a:path w="493609" h="230602" extrusionOk="0">
                <a:moveTo>
                  <a:pt x="10990" y="144020"/>
                </a:moveTo>
                <a:cubicBezTo>
                  <a:pt x="32072" y="135384"/>
                  <a:pt x="109669" y="112651"/>
                  <a:pt x="148150" y="115064"/>
                </a:cubicBezTo>
                <a:cubicBezTo>
                  <a:pt x="186631" y="117477"/>
                  <a:pt x="208094" y="159133"/>
                  <a:pt x="241876" y="158498"/>
                </a:cubicBezTo>
                <a:cubicBezTo>
                  <a:pt x="275658" y="157863"/>
                  <a:pt x="332046" y="129923"/>
                  <a:pt x="350842" y="111254"/>
                </a:cubicBezTo>
                <a:cubicBezTo>
                  <a:pt x="369638" y="92585"/>
                  <a:pt x="337761" y="64010"/>
                  <a:pt x="354652" y="46484"/>
                </a:cubicBezTo>
                <a:cubicBezTo>
                  <a:pt x="371543" y="28958"/>
                  <a:pt x="430725" y="-16254"/>
                  <a:pt x="452188" y="6098"/>
                </a:cubicBezTo>
                <a:cubicBezTo>
                  <a:pt x="473651" y="28450"/>
                  <a:pt x="511878" y="149989"/>
                  <a:pt x="483430" y="180596"/>
                </a:cubicBezTo>
                <a:cubicBezTo>
                  <a:pt x="454982" y="211203"/>
                  <a:pt x="341063" y="181485"/>
                  <a:pt x="281500" y="189740"/>
                </a:cubicBezTo>
                <a:cubicBezTo>
                  <a:pt x="221937" y="197995"/>
                  <a:pt x="169359" y="233936"/>
                  <a:pt x="126052" y="230126"/>
                </a:cubicBezTo>
                <a:cubicBezTo>
                  <a:pt x="82745" y="226316"/>
                  <a:pt x="40835" y="181231"/>
                  <a:pt x="21658" y="166880"/>
                </a:cubicBezTo>
                <a:cubicBezTo>
                  <a:pt x="2481" y="152529"/>
                  <a:pt x="-10092" y="152656"/>
                  <a:pt x="10990" y="144020"/>
                </a:cubicBezTo>
                <a:close/>
              </a:path>
            </a:pathLst>
          </a:custGeom>
          <a:noFill/>
          <a:ln w="19050" cap="flat" cmpd="sng">
            <a:solidFill>
              <a:schemeClr val="dk2"/>
            </a:solidFill>
            <a:prstDash val="lgDash"/>
            <a:round/>
            <a:headEnd type="none" w="med" len="med"/>
            <a:tailEnd type="none" w="med" len="med"/>
          </a:ln>
        </p:spPr>
      </p:sp>
      <p:sp>
        <p:nvSpPr>
          <p:cNvPr id="129" name="Google Shape;129;p15"/>
          <p:cNvSpPr/>
          <p:nvPr/>
        </p:nvSpPr>
        <p:spPr>
          <a:xfrm rot="-1216281">
            <a:off x="7342679" y="3896162"/>
            <a:ext cx="517520" cy="527679"/>
          </a:xfrm>
          <a:custGeom>
            <a:avLst/>
            <a:gdLst/>
            <a:ahLst/>
            <a:cxnLst/>
            <a:rect l="l" t="t" r="r" b="b"/>
            <a:pathLst>
              <a:path w="33672" h="34333" extrusionOk="0">
                <a:moveTo>
                  <a:pt x="9568" y="1"/>
                </a:moveTo>
                <a:cubicBezTo>
                  <a:pt x="9273" y="1"/>
                  <a:pt x="8976" y="28"/>
                  <a:pt x="8684" y="83"/>
                </a:cubicBezTo>
                <a:cubicBezTo>
                  <a:pt x="8298" y="179"/>
                  <a:pt x="8105" y="565"/>
                  <a:pt x="8298" y="855"/>
                </a:cubicBezTo>
                <a:lnTo>
                  <a:pt x="16498" y="13397"/>
                </a:lnTo>
                <a:cubicBezTo>
                  <a:pt x="12832" y="15230"/>
                  <a:pt x="9262" y="17256"/>
                  <a:pt x="5789" y="19475"/>
                </a:cubicBezTo>
                <a:lnTo>
                  <a:pt x="2412" y="16870"/>
                </a:lnTo>
                <a:cubicBezTo>
                  <a:pt x="2111" y="16568"/>
                  <a:pt x="1734" y="16418"/>
                  <a:pt x="1353" y="16418"/>
                </a:cubicBezTo>
                <a:cubicBezTo>
                  <a:pt x="1124" y="16418"/>
                  <a:pt x="893" y="16472"/>
                  <a:pt x="676" y="16580"/>
                </a:cubicBezTo>
                <a:cubicBezTo>
                  <a:pt x="193" y="16773"/>
                  <a:pt x="1" y="17352"/>
                  <a:pt x="290" y="17835"/>
                </a:cubicBezTo>
                <a:lnTo>
                  <a:pt x="2991" y="21694"/>
                </a:lnTo>
                <a:cubicBezTo>
                  <a:pt x="2412" y="22369"/>
                  <a:pt x="2123" y="22851"/>
                  <a:pt x="2316" y="23334"/>
                </a:cubicBezTo>
                <a:cubicBezTo>
                  <a:pt x="2509" y="23720"/>
                  <a:pt x="3088" y="23913"/>
                  <a:pt x="4053" y="23913"/>
                </a:cubicBezTo>
                <a:lnTo>
                  <a:pt x="5017" y="28447"/>
                </a:lnTo>
                <a:cubicBezTo>
                  <a:pt x="5088" y="28871"/>
                  <a:pt x="5469" y="29140"/>
                  <a:pt x="5857" y="29140"/>
                </a:cubicBezTo>
                <a:cubicBezTo>
                  <a:pt x="5999" y="29140"/>
                  <a:pt x="6142" y="29104"/>
                  <a:pt x="6272" y="29026"/>
                </a:cubicBezTo>
                <a:cubicBezTo>
                  <a:pt x="6850" y="28833"/>
                  <a:pt x="7236" y="28254"/>
                  <a:pt x="7333" y="27579"/>
                </a:cubicBezTo>
                <a:lnTo>
                  <a:pt x="7526" y="23334"/>
                </a:lnTo>
                <a:cubicBezTo>
                  <a:pt x="11481" y="22273"/>
                  <a:pt x="15340" y="21018"/>
                  <a:pt x="19200" y="19475"/>
                </a:cubicBezTo>
                <a:lnTo>
                  <a:pt x="23059" y="33946"/>
                </a:lnTo>
                <a:cubicBezTo>
                  <a:pt x="23123" y="34204"/>
                  <a:pt x="23316" y="34332"/>
                  <a:pt x="23523" y="34332"/>
                </a:cubicBezTo>
                <a:cubicBezTo>
                  <a:pt x="23627" y="34332"/>
                  <a:pt x="23734" y="34300"/>
                  <a:pt x="23831" y="34236"/>
                </a:cubicBezTo>
                <a:cubicBezTo>
                  <a:pt x="25085" y="33271"/>
                  <a:pt x="25760" y="31727"/>
                  <a:pt x="25664" y="30087"/>
                </a:cubicBezTo>
                <a:lnTo>
                  <a:pt x="25471" y="27482"/>
                </a:lnTo>
                <a:lnTo>
                  <a:pt x="26435" y="27289"/>
                </a:lnTo>
                <a:cubicBezTo>
                  <a:pt x="27111" y="27097"/>
                  <a:pt x="27593" y="26421"/>
                  <a:pt x="27497" y="25746"/>
                </a:cubicBezTo>
                <a:lnTo>
                  <a:pt x="27304" y="24878"/>
                </a:lnTo>
                <a:cubicBezTo>
                  <a:pt x="27130" y="24184"/>
                  <a:pt x="26567" y="23802"/>
                  <a:pt x="25964" y="23802"/>
                </a:cubicBezTo>
                <a:cubicBezTo>
                  <a:pt x="25897" y="23802"/>
                  <a:pt x="25828" y="23807"/>
                  <a:pt x="25760" y="23816"/>
                </a:cubicBezTo>
                <a:lnTo>
                  <a:pt x="25278" y="23913"/>
                </a:lnTo>
                <a:lnTo>
                  <a:pt x="25278" y="23237"/>
                </a:lnTo>
                <a:lnTo>
                  <a:pt x="25760" y="23141"/>
                </a:lnTo>
                <a:cubicBezTo>
                  <a:pt x="26435" y="22948"/>
                  <a:pt x="26918" y="22273"/>
                  <a:pt x="26821" y="21597"/>
                </a:cubicBezTo>
                <a:lnTo>
                  <a:pt x="26628" y="20729"/>
                </a:lnTo>
                <a:cubicBezTo>
                  <a:pt x="26452" y="20112"/>
                  <a:pt x="25872" y="19655"/>
                  <a:pt x="25258" y="19655"/>
                </a:cubicBezTo>
                <a:cubicBezTo>
                  <a:pt x="25201" y="19655"/>
                  <a:pt x="25143" y="19659"/>
                  <a:pt x="25085" y="19668"/>
                </a:cubicBezTo>
                <a:lnTo>
                  <a:pt x="24892" y="17159"/>
                </a:lnTo>
                <a:lnTo>
                  <a:pt x="26339" y="16580"/>
                </a:lnTo>
                <a:cubicBezTo>
                  <a:pt x="33671" y="13493"/>
                  <a:pt x="32899" y="9730"/>
                  <a:pt x="32899" y="9730"/>
                </a:cubicBezTo>
                <a:cubicBezTo>
                  <a:pt x="32899" y="9730"/>
                  <a:pt x="31932" y="8440"/>
                  <a:pt x="29319" y="8440"/>
                </a:cubicBezTo>
                <a:cubicBezTo>
                  <a:pt x="27890" y="8440"/>
                  <a:pt x="25969" y="8826"/>
                  <a:pt x="23445" y="10020"/>
                </a:cubicBezTo>
                <a:lnTo>
                  <a:pt x="21997" y="10695"/>
                </a:lnTo>
                <a:lnTo>
                  <a:pt x="20261" y="8862"/>
                </a:lnTo>
                <a:cubicBezTo>
                  <a:pt x="20840" y="8476"/>
                  <a:pt x="20936" y="7608"/>
                  <a:pt x="20550" y="7029"/>
                </a:cubicBezTo>
                <a:lnTo>
                  <a:pt x="19971" y="6354"/>
                </a:lnTo>
                <a:cubicBezTo>
                  <a:pt x="19736" y="6000"/>
                  <a:pt x="19321" y="5791"/>
                  <a:pt x="18901" y="5791"/>
                </a:cubicBezTo>
                <a:cubicBezTo>
                  <a:pt x="18633" y="5791"/>
                  <a:pt x="18364" y="5876"/>
                  <a:pt x="18138" y="6064"/>
                </a:cubicBezTo>
                <a:lnTo>
                  <a:pt x="17752" y="6354"/>
                </a:lnTo>
                <a:lnTo>
                  <a:pt x="17270" y="5871"/>
                </a:lnTo>
                <a:lnTo>
                  <a:pt x="17656" y="5582"/>
                </a:lnTo>
                <a:cubicBezTo>
                  <a:pt x="18235" y="5100"/>
                  <a:pt x="18331" y="4328"/>
                  <a:pt x="17945" y="3749"/>
                </a:cubicBezTo>
                <a:lnTo>
                  <a:pt x="17367" y="2977"/>
                </a:lnTo>
                <a:cubicBezTo>
                  <a:pt x="17135" y="2630"/>
                  <a:pt x="16730" y="2456"/>
                  <a:pt x="16318" y="2456"/>
                </a:cubicBezTo>
                <a:cubicBezTo>
                  <a:pt x="16043" y="2456"/>
                  <a:pt x="15765" y="2533"/>
                  <a:pt x="15533" y="2688"/>
                </a:cubicBezTo>
                <a:lnTo>
                  <a:pt x="14762" y="3266"/>
                </a:lnTo>
                <a:lnTo>
                  <a:pt x="12929" y="1433"/>
                </a:lnTo>
                <a:cubicBezTo>
                  <a:pt x="12069" y="495"/>
                  <a:pt x="10829" y="1"/>
                  <a:pt x="9568" y="1"/>
                </a:cubicBezTo>
                <a:close/>
              </a:path>
            </a:pathLst>
          </a:custGeom>
          <a:solidFill>
            <a:srgbClr val="42418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0" name="Google Shape;130;p15"/>
          <p:cNvGrpSpPr/>
          <p:nvPr/>
        </p:nvGrpSpPr>
        <p:grpSpPr>
          <a:xfrm>
            <a:off x="1130681" y="175422"/>
            <a:ext cx="1656370" cy="1656370"/>
            <a:chOff x="2085525" y="4992125"/>
            <a:chExt cx="481825" cy="481825"/>
          </a:xfrm>
        </p:grpSpPr>
        <p:sp>
          <p:nvSpPr>
            <p:cNvPr id="131" name="Google Shape;131;p15"/>
            <p:cNvSpPr/>
            <p:nvPr/>
          </p:nvSpPr>
          <p:spPr>
            <a:xfrm>
              <a:off x="2244150" y="5152125"/>
              <a:ext cx="164500" cy="161825"/>
            </a:xfrm>
            <a:custGeom>
              <a:avLst/>
              <a:gdLst/>
              <a:ahLst/>
              <a:cxnLst/>
              <a:rect l="l" t="t" r="r" b="b"/>
              <a:pathLst>
                <a:path w="6580" h="6473" extrusionOk="0">
                  <a:moveTo>
                    <a:pt x="618" y="1"/>
                  </a:moveTo>
                  <a:cubicBezTo>
                    <a:pt x="474" y="1"/>
                    <a:pt x="329" y="56"/>
                    <a:pt x="220" y="165"/>
                  </a:cubicBezTo>
                  <a:cubicBezTo>
                    <a:pt x="3" y="385"/>
                    <a:pt x="0" y="737"/>
                    <a:pt x="214" y="957"/>
                  </a:cubicBezTo>
                  <a:lnTo>
                    <a:pt x="2093" y="2836"/>
                  </a:lnTo>
                  <a:cubicBezTo>
                    <a:pt x="2313" y="3059"/>
                    <a:pt x="2313" y="3414"/>
                    <a:pt x="2093" y="3637"/>
                  </a:cubicBezTo>
                  <a:lnTo>
                    <a:pt x="214" y="5516"/>
                  </a:lnTo>
                  <a:cubicBezTo>
                    <a:pt x="0" y="5736"/>
                    <a:pt x="3" y="6088"/>
                    <a:pt x="220" y="6308"/>
                  </a:cubicBezTo>
                  <a:cubicBezTo>
                    <a:pt x="329" y="6418"/>
                    <a:pt x="474" y="6473"/>
                    <a:pt x="618" y="6473"/>
                  </a:cubicBezTo>
                  <a:cubicBezTo>
                    <a:pt x="760" y="6473"/>
                    <a:pt x="902" y="6420"/>
                    <a:pt x="1012" y="6314"/>
                  </a:cubicBezTo>
                  <a:lnTo>
                    <a:pt x="1018" y="6308"/>
                  </a:lnTo>
                  <a:lnTo>
                    <a:pt x="2897" y="4495"/>
                  </a:lnTo>
                  <a:cubicBezTo>
                    <a:pt x="3007" y="4390"/>
                    <a:pt x="3148" y="4337"/>
                    <a:pt x="3290" y="4337"/>
                  </a:cubicBezTo>
                  <a:cubicBezTo>
                    <a:pt x="3431" y="4337"/>
                    <a:pt x="3573" y="4390"/>
                    <a:pt x="3683" y="4495"/>
                  </a:cubicBezTo>
                  <a:lnTo>
                    <a:pt x="5562" y="6308"/>
                  </a:lnTo>
                  <a:lnTo>
                    <a:pt x="5568" y="6314"/>
                  </a:lnTo>
                  <a:cubicBezTo>
                    <a:pt x="5678" y="6420"/>
                    <a:pt x="5820" y="6473"/>
                    <a:pt x="5962" y="6473"/>
                  </a:cubicBezTo>
                  <a:cubicBezTo>
                    <a:pt x="6106" y="6473"/>
                    <a:pt x="6250" y="6418"/>
                    <a:pt x="6360" y="6308"/>
                  </a:cubicBezTo>
                  <a:cubicBezTo>
                    <a:pt x="6577" y="6088"/>
                    <a:pt x="6580" y="5736"/>
                    <a:pt x="6366" y="5516"/>
                  </a:cubicBezTo>
                  <a:lnTo>
                    <a:pt x="4487" y="3637"/>
                  </a:lnTo>
                  <a:cubicBezTo>
                    <a:pt x="4267" y="3414"/>
                    <a:pt x="4267" y="3059"/>
                    <a:pt x="4487" y="2836"/>
                  </a:cubicBezTo>
                  <a:lnTo>
                    <a:pt x="6366" y="957"/>
                  </a:lnTo>
                  <a:cubicBezTo>
                    <a:pt x="6580" y="737"/>
                    <a:pt x="6577" y="385"/>
                    <a:pt x="6360" y="165"/>
                  </a:cubicBezTo>
                  <a:cubicBezTo>
                    <a:pt x="6250" y="56"/>
                    <a:pt x="6106" y="1"/>
                    <a:pt x="5962" y="1"/>
                  </a:cubicBezTo>
                  <a:cubicBezTo>
                    <a:pt x="5820" y="1"/>
                    <a:pt x="5678" y="53"/>
                    <a:pt x="5568" y="159"/>
                  </a:cubicBezTo>
                  <a:lnTo>
                    <a:pt x="5562" y="165"/>
                  </a:lnTo>
                  <a:lnTo>
                    <a:pt x="3683" y="1978"/>
                  </a:lnTo>
                  <a:cubicBezTo>
                    <a:pt x="3573" y="2083"/>
                    <a:pt x="3431" y="2136"/>
                    <a:pt x="3290" y="2136"/>
                  </a:cubicBezTo>
                  <a:cubicBezTo>
                    <a:pt x="3148" y="2136"/>
                    <a:pt x="3007" y="2083"/>
                    <a:pt x="2897" y="1978"/>
                  </a:cubicBezTo>
                  <a:lnTo>
                    <a:pt x="1018" y="165"/>
                  </a:lnTo>
                  <a:lnTo>
                    <a:pt x="1012" y="159"/>
                  </a:lnTo>
                  <a:cubicBezTo>
                    <a:pt x="902" y="53"/>
                    <a:pt x="760" y="1"/>
                    <a:pt x="61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32" name="Google Shape;132;p15"/>
            <p:cNvSpPr/>
            <p:nvPr/>
          </p:nvSpPr>
          <p:spPr>
            <a:xfrm>
              <a:off x="208552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313" y="5263"/>
                  </a:moveTo>
                  <a:cubicBezTo>
                    <a:pt x="12748" y="5263"/>
                    <a:pt x="13183" y="5429"/>
                    <a:pt x="13515" y="5761"/>
                  </a:cubicBezTo>
                  <a:cubicBezTo>
                    <a:pt x="14174" y="6424"/>
                    <a:pt x="14171" y="7496"/>
                    <a:pt x="13509" y="8155"/>
                  </a:cubicBezTo>
                  <a:lnTo>
                    <a:pt x="12030" y="9637"/>
                  </a:lnTo>
                  <a:lnTo>
                    <a:pt x="13512" y="11118"/>
                  </a:lnTo>
                  <a:cubicBezTo>
                    <a:pt x="14174" y="11778"/>
                    <a:pt x="14177" y="12850"/>
                    <a:pt x="13515" y="13512"/>
                  </a:cubicBezTo>
                  <a:cubicBezTo>
                    <a:pt x="13184" y="13844"/>
                    <a:pt x="12749" y="14011"/>
                    <a:pt x="12315" y="14011"/>
                  </a:cubicBezTo>
                  <a:cubicBezTo>
                    <a:pt x="11883" y="14011"/>
                    <a:pt x="11451" y="13847"/>
                    <a:pt x="11121" y="13518"/>
                  </a:cubicBezTo>
                  <a:lnTo>
                    <a:pt x="9636" y="12088"/>
                  </a:lnTo>
                  <a:lnTo>
                    <a:pt x="8152" y="13518"/>
                  </a:lnTo>
                  <a:cubicBezTo>
                    <a:pt x="7822" y="13847"/>
                    <a:pt x="7390" y="14011"/>
                    <a:pt x="6958" y="14011"/>
                  </a:cubicBezTo>
                  <a:cubicBezTo>
                    <a:pt x="6523" y="14011"/>
                    <a:pt x="6087" y="13844"/>
                    <a:pt x="5755" y="13512"/>
                  </a:cubicBezTo>
                  <a:cubicBezTo>
                    <a:pt x="5095" y="12850"/>
                    <a:pt x="5098" y="11778"/>
                    <a:pt x="5761" y="11118"/>
                  </a:cubicBezTo>
                  <a:lnTo>
                    <a:pt x="7239" y="9637"/>
                  </a:lnTo>
                  <a:lnTo>
                    <a:pt x="5758" y="8155"/>
                  </a:lnTo>
                  <a:cubicBezTo>
                    <a:pt x="5095" y="7496"/>
                    <a:pt x="5092" y="6424"/>
                    <a:pt x="5755" y="5761"/>
                  </a:cubicBezTo>
                  <a:cubicBezTo>
                    <a:pt x="6085" y="5429"/>
                    <a:pt x="6519" y="5263"/>
                    <a:pt x="6954" y="5263"/>
                  </a:cubicBezTo>
                  <a:cubicBezTo>
                    <a:pt x="7386" y="5263"/>
                    <a:pt x="7818" y="5428"/>
                    <a:pt x="8149" y="5758"/>
                  </a:cubicBezTo>
                  <a:lnTo>
                    <a:pt x="9633" y="7188"/>
                  </a:lnTo>
                  <a:lnTo>
                    <a:pt x="11118" y="5758"/>
                  </a:lnTo>
                  <a:cubicBezTo>
                    <a:pt x="11448" y="5428"/>
                    <a:pt x="11881" y="5263"/>
                    <a:pt x="12313" y="5263"/>
                  </a:cubicBezTo>
                  <a:close/>
                  <a:moveTo>
                    <a:pt x="9636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2" y="4686"/>
                    <a:pt x="0" y="7098"/>
                    <a:pt x="0" y="9637"/>
                  </a:cubicBezTo>
                  <a:cubicBezTo>
                    <a:pt x="0" y="12175"/>
                    <a:pt x="1012" y="14587"/>
                    <a:pt x="2849" y="16424"/>
                  </a:cubicBezTo>
                  <a:cubicBezTo>
                    <a:pt x="4686" y="18261"/>
                    <a:pt x="7095" y="19273"/>
                    <a:pt x="9636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61" y="14587"/>
                    <a:pt x="19272" y="12175"/>
                    <a:pt x="19272" y="9637"/>
                  </a:cubicBezTo>
                  <a:cubicBezTo>
                    <a:pt x="19272" y="7098"/>
                    <a:pt x="18261" y="4686"/>
                    <a:pt x="16421" y="2849"/>
                  </a:cubicBezTo>
                  <a:cubicBezTo>
                    <a:pt x="14584" y="1012"/>
                    <a:pt x="12175" y="1"/>
                    <a:pt x="96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4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6"/>
          <p:cNvSpPr/>
          <p:nvPr/>
        </p:nvSpPr>
        <p:spPr>
          <a:xfrm>
            <a:off x="2973475" y="668525"/>
            <a:ext cx="1968000" cy="720300"/>
          </a:xfrm>
          <a:prstGeom prst="leftArrow">
            <a:avLst>
              <a:gd name="adj1" fmla="val 70149"/>
              <a:gd name="adj2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16"/>
          <p:cNvSpPr/>
          <p:nvPr/>
        </p:nvSpPr>
        <p:spPr>
          <a:xfrm>
            <a:off x="4572000" y="0"/>
            <a:ext cx="4572000" cy="51090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16"/>
          <p:cNvSpPr/>
          <p:nvPr/>
        </p:nvSpPr>
        <p:spPr>
          <a:xfrm>
            <a:off x="5244450" y="1901938"/>
            <a:ext cx="3081000" cy="572700"/>
          </a:xfrm>
          <a:prstGeom prst="roundRect">
            <a:avLst>
              <a:gd name="adj" fmla="val 2145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16"/>
          <p:cNvSpPr/>
          <p:nvPr/>
        </p:nvSpPr>
        <p:spPr>
          <a:xfrm>
            <a:off x="818550" y="1901938"/>
            <a:ext cx="3081000" cy="572700"/>
          </a:xfrm>
          <a:prstGeom prst="roundRect">
            <a:avLst>
              <a:gd name="adj" fmla="val 2145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16"/>
          <p:cNvSpPr txBox="1">
            <a:spLocks noGrp="1"/>
          </p:cNvSpPr>
          <p:nvPr>
            <p:ph type="title"/>
          </p:nvPr>
        </p:nvSpPr>
        <p:spPr>
          <a:xfrm flipH="1">
            <a:off x="1234625" y="1924413"/>
            <a:ext cx="2249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9" name="Google Shape;139;p16"/>
          <p:cNvSpPr txBox="1">
            <a:spLocks noGrp="1"/>
          </p:cNvSpPr>
          <p:nvPr>
            <p:ph type="subTitle" idx="1"/>
          </p:nvPr>
        </p:nvSpPr>
        <p:spPr>
          <a:xfrm flipH="1">
            <a:off x="818600" y="2521250"/>
            <a:ext cx="3081000" cy="7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16"/>
          <p:cNvSpPr txBox="1">
            <a:spLocks noGrp="1"/>
          </p:cNvSpPr>
          <p:nvPr>
            <p:ph type="title" idx="2"/>
          </p:nvPr>
        </p:nvSpPr>
        <p:spPr>
          <a:xfrm flipH="1">
            <a:off x="5660400" y="1924413"/>
            <a:ext cx="2249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41" name="Google Shape;141;p16"/>
          <p:cNvSpPr txBox="1">
            <a:spLocks noGrp="1"/>
          </p:cNvSpPr>
          <p:nvPr>
            <p:ph type="subTitle" idx="3"/>
          </p:nvPr>
        </p:nvSpPr>
        <p:spPr>
          <a:xfrm flipH="1">
            <a:off x="5244375" y="2521250"/>
            <a:ext cx="3081000" cy="7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2" name="Google Shape;142;p16"/>
          <p:cNvSpPr/>
          <p:nvPr/>
        </p:nvSpPr>
        <p:spPr>
          <a:xfrm flipH="1">
            <a:off x="4504850" y="3731275"/>
            <a:ext cx="1968000" cy="720300"/>
          </a:xfrm>
          <a:prstGeom prst="leftArrow">
            <a:avLst>
              <a:gd name="adj1" fmla="val 70149"/>
              <a:gd name="adj2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3">
  <p:cSld name="CUSTOM_3_1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7"/>
          <p:cNvSpPr/>
          <p:nvPr/>
        </p:nvSpPr>
        <p:spPr>
          <a:xfrm>
            <a:off x="2200500" y="1377850"/>
            <a:ext cx="4743000" cy="1043400"/>
          </a:xfrm>
          <a:prstGeom prst="roundRect">
            <a:avLst>
              <a:gd name="adj" fmla="val 21450"/>
            </a:avLst>
          </a:prstGeom>
          <a:solidFill>
            <a:srgbClr val="38761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17"/>
          <p:cNvSpPr txBox="1">
            <a:spLocks noGrp="1"/>
          </p:cNvSpPr>
          <p:nvPr>
            <p:ph type="title"/>
          </p:nvPr>
        </p:nvSpPr>
        <p:spPr>
          <a:xfrm flipH="1">
            <a:off x="2247900" y="1635688"/>
            <a:ext cx="4648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49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46" name="Google Shape;146;p17"/>
          <p:cNvSpPr txBox="1">
            <a:spLocks noGrp="1"/>
          </p:cNvSpPr>
          <p:nvPr>
            <p:ph type="subTitle" idx="1"/>
          </p:nvPr>
        </p:nvSpPr>
        <p:spPr>
          <a:xfrm flipH="1">
            <a:off x="2639250" y="2508513"/>
            <a:ext cx="3865500" cy="1304100"/>
          </a:xfrm>
          <a:prstGeom prst="rect">
            <a:avLst/>
          </a:prstGeom>
          <a:solidFill>
            <a:srgbClr val="38761D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17"/>
          <p:cNvSpPr/>
          <p:nvPr/>
        </p:nvSpPr>
        <p:spPr>
          <a:xfrm>
            <a:off x="-2959298" y="1618853"/>
            <a:ext cx="13294725" cy="6322425"/>
          </a:xfrm>
          <a:custGeom>
            <a:avLst/>
            <a:gdLst/>
            <a:ahLst/>
            <a:cxnLst/>
            <a:rect l="l" t="t" r="r" b="b"/>
            <a:pathLst>
              <a:path w="531789" h="252897" extrusionOk="0">
                <a:moveTo>
                  <a:pt x="502420" y="77740"/>
                </a:moveTo>
                <a:cubicBezTo>
                  <a:pt x="478544" y="78375"/>
                  <a:pt x="423680" y="100346"/>
                  <a:pt x="388120" y="118126"/>
                </a:cubicBezTo>
                <a:cubicBezTo>
                  <a:pt x="352560" y="135906"/>
                  <a:pt x="318651" y="189754"/>
                  <a:pt x="289060" y="184420"/>
                </a:cubicBezTo>
                <a:cubicBezTo>
                  <a:pt x="259469" y="179086"/>
                  <a:pt x="231402" y="101108"/>
                  <a:pt x="210574" y="86122"/>
                </a:cubicBezTo>
                <a:cubicBezTo>
                  <a:pt x="189746" y="71136"/>
                  <a:pt x="181491" y="108855"/>
                  <a:pt x="164092" y="94504"/>
                </a:cubicBezTo>
                <a:cubicBezTo>
                  <a:pt x="146693" y="80153"/>
                  <a:pt x="133485" y="-238"/>
                  <a:pt x="106180" y="16"/>
                </a:cubicBezTo>
                <a:cubicBezTo>
                  <a:pt x="78875" y="270"/>
                  <a:pt x="-3929" y="57039"/>
                  <a:pt x="262" y="96028"/>
                </a:cubicBezTo>
                <a:cubicBezTo>
                  <a:pt x="4453" y="135017"/>
                  <a:pt x="86114" y="208677"/>
                  <a:pt x="131326" y="233950"/>
                </a:cubicBezTo>
                <a:cubicBezTo>
                  <a:pt x="176538" y="259223"/>
                  <a:pt x="211336" y="253889"/>
                  <a:pt x="271534" y="247666"/>
                </a:cubicBezTo>
                <a:cubicBezTo>
                  <a:pt x="331732" y="241443"/>
                  <a:pt x="449207" y="218837"/>
                  <a:pt x="492514" y="196612"/>
                </a:cubicBezTo>
                <a:cubicBezTo>
                  <a:pt x="535821" y="174387"/>
                  <a:pt x="529725" y="134128"/>
                  <a:pt x="531376" y="114316"/>
                </a:cubicBezTo>
                <a:cubicBezTo>
                  <a:pt x="533027" y="94504"/>
                  <a:pt x="526296" y="77105"/>
                  <a:pt x="502420" y="77740"/>
                </a:cubicBezTo>
                <a:close/>
              </a:path>
            </a:pathLst>
          </a:custGeom>
          <a:noFill/>
          <a:ln w="19050" cap="flat" cmpd="sng">
            <a:solidFill>
              <a:srgbClr val="38761D"/>
            </a:solidFill>
            <a:prstDash val="lgDash"/>
            <a:round/>
            <a:headEnd type="none" w="med" len="med"/>
            <a:tailEnd type="none" w="med" len="med"/>
          </a:ln>
        </p:spPr>
      </p:sp>
      <p:sp>
        <p:nvSpPr>
          <p:cNvPr id="148" name="Google Shape;148;p17"/>
          <p:cNvSpPr/>
          <p:nvPr/>
        </p:nvSpPr>
        <p:spPr>
          <a:xfrm rot="225497">
            <a:off x="7355756" y="3906613"/>
            <a:ext cx="517557" cy="527717"/>
          </a:xfrm>
          <a:custGeom>
            <a:avLst/>
            <a:gdLst/>
            <a:ahLst/>
            <a:cxnLst/>
            <a:rect l="l" t="t" r="r" b="b"/>
            <a:pathLst>
              <a:path w="33672" h="34333" extrusionOk="0">
                <a:moveTo>
                  <a:pt x="9568" y="1"/>
                </a:moveTo>
                <a:cubicBezTo>
                  <a:pt x="9273" y="1"/>
                  <a:pt x="8976" y="28"/>
                  <a:pt x="8684" y="83"/>
                </a:cubicBezTo>
                <a:cubicBezTo>
                  <a:pt x="8298" y="179"/>
                  <a:pt x="8105" y="565"/>
                  <a:pt x="8298" y="855"/>
                </a:cubicBezTo>
                <a:lnTo>
                  <a:pt x="16498" y="13397"/>
                </a:lnTo>
                <a:cubicBezTo>
                  <a:pt x="12832" y="15230"/>
                  <a:pt x="9262" y="17256"/>
                  <a:pt x="5789" y="19475"/>
                </a:cubicBezTo>
                <a:lnTo>
                  <a:pt x="2412" y="16870"/>
                </a:lnTo>
                <a:cubicBezTo>
                  <a:pt x="2111" y="16568"/>
                  <a:pt x="1734" y="16418"/>
                  <a:pt x="1353" y="16418"/>
                </a:cubicBezTo>
                <a:cubicBezTo>
                  <a:pt x="1124" y="16418"/>
                  <a:pt x="893" y="16472"/>
                  <a:pt x="676" y="16580"/>
                </a:cubicBezTo>
                <a:cubicBezTo>
                  <a:pt x="193" y="16773"/>
                  <a:pt x="1" y="17352"/>
                  <a:pt x="290" y="17835"/>
                </a:cubicBezTo>
                <a:lnTo>
                  <a:pt x="2991" y="21694"/>
                </a:lnTo>
                <a:cubicBezTo>
                  <a:pt x="2412" y="22369"/>
                  <a:pt x="2123" y="22851"/>
                  <a:pt x="2316" y="23334"/>
                </a:cubicBezTo>
                <a:cubicBezTo>
                  <a:pt x="2509" y="23720"/>
                  <a:pt x="3088" y="23913"/>
                  <a:pt x="4053" y="23913"/>
                </a:cubicBezTo>
                <a:lnTo>
                  <a:pt x="5017" y="28447"/>
                </a:lnTo>
                <a:cubicBezTo>
                  <a:pt x="5088" y="28871"/>
                  <a:pt x="5469" y="29140"/>
                  <a:pt x="5857" y="29140"/>
                </a:cubicBezTo>
                <a:cubicBezTo>
                  <a:pt x="5999" y="29140"/>
                  <a:pt x="6142" y="29104"/>
                  <a:pt x="6272" y="29026"/>
                </a:cubicBezTo>
                <a:cubicBezTo>
                  <a:pt x="6850" y="28833"/>
                  <a:pt x="7236" y="28254"/>
                  <a:pt x="7333" y="27579"/>
                </a:cubicBezTo>
                <a:lnTo>
                  <a:pt x="7526" y="23334"/>
                </a:lnTo>
                <a:cubicBezTo>
                  <a:pt x="11481" y="22273"/>
                  <a:pt x="15340" y="21018"/>
                  <a:pt x="19200" y="19475"/>
                </a:cubicBezTo>
                <a:lnTo>
                  <a:pt x="23059" y="33946"/>
                </a:lnTo>
                <a:cubicBezTo>
                  <a:pt x="23123" y="34204"/>
                  <a:pt x="23316" y="34332"/>
                  <a:pt x="23523" y="34332"/>
                </a:cubicBezTo>
                <a:cubicBezTo>
                  <a:pt x="23627" y="34332"/>
                  <a:pt x="23734" y="34300"/>
                  <a:pt x="23831" y="34236"/>
                </a:cubicBezTo>
                <a:cubicBezTo>
                  <a:pt x="25085" y="33271"/>
                  <a:pt x="25760" y="31727"/>
                  <a:pt x="25664" y="30087"/>
                </a:cubicBezTo>
                <a:lnTo>
                  <a:pt x="25471" y="27482"/>
                </a:lnTo>
                <a:lnTo>
                  <a:pt x="26435" y="27289"/>
                </a:lnTo>
                <a:cubicBezTo>
                  <a:pt x="27111" y="27097"/>
                  <a:pt x="27593" y="26421"/>
                  <a:pt x="27497" y="25746"/>
                </a:cubicBezTo>
                <a:lnTo>
                  <a:pt x="27304" y="24878"/>
                </a:lnTo>
                <a:cubicBezTo>
                  <a:pt x="27130" y="24184"/>
                  <a:pt x="26567" y="23802"/>
                  <a:pt x="25964" y="23802"/>
                </a:cubicBezTo>
                <a:cubicBezTo>
                  <a:pt x="25897" y="23802"/>
                  <a:pt x="25828" y="23807"/>
                  <a:pt x="25760" y="23816"/>
                </a:cubicBezTo>
                <a:lnTo>
                  <a:pt x="25278" y="23913"/>
                </a:lnTo>
                <a:lnTo>
                  <a:pt x="25278" y="23237"/>
                </a:lnTo>
                <a:lnTo>
                  <a:pt x="25760" y="23141"/>
                </a:lnTo>
                <a:cubicBezTo>
                  <a:pt x="26435" y="22948"/>
                  <a:pt x="26918" y="22273"/>
                  <a:pt x="26821" y="21597"/>
                </a:cubicBezTo>
                <a:lnTo>
                  <a:pt x="26628" y="20729"/>
                </a:lnTo>
                <a:cubicBezTo>
                  <a:pt x="26452" y="20112"/>
                  <a:pt x="25872" y="19655"/>
                  <a:pt x="25258" y="19655"/>
                </a:cubicBezTo>
                <a:cubicBezTo>
                  <a:pt x="25201" y="19655"/>
                  <a:pt x="25143" y="19659"/>
                  <a:pt x="25085" y="19668"/>
                </a:cubicBezTo>
                <a:lnTo>
                  <a:pt x="24892" y="17159"/>
                </a:lnTo>
                <a:lnTo>
                  <a:pt x="26339" y="16580"/>
                </a:lnTo>
                <a:cubicBezTo>
                  <a:pt x="33671" y="13493"/>
                  <a:pt x="32899" y="9730"/>
                  <a:pt x="32899" y="9730"/>
                </a:cubicBezTo>
                <a:cubicBezTo>
                  <a:pt x="32899" y="9730"/>
                  <a:pt x="31932" y="8440"/>
                  <a:pt x="29319" y="8440"/>
                </a:cubicBezTo>
                <a:cubicBezTo>
                  <a:pt x="27890" y="8440"/>
                  <a:pt x="25969" y="8826"/>
                  <a:pt x="23445" y="10020"/>
                </a:cubicBezTo>
                <a:lnTo>
                  <a:pt x="21997" y="10695"/>
                </a:lnTo>
                <a:lnTo>
                  <a:pt x="20261" y="8862"/>
                </a:lnTo>
                <a:cubicBezTo>
                  <a:pt x="20840" y="8476"/>
                  <a:pt x="20936" y="7608"/>
                  <a:pt x="20550" y="7029"/>
                </a:cubicBezTo>
                <a:lnTo>
                  <a:pt x="19971" y="6354"/>
                </a:lnTo>
                <a:cubicBezTo>
                  <a:pt x="19736" y="6000"/>
                  <a:pt x="19321" y="5791"/>
                  <a:pt x="18901" y="5791"/>
                </a:cubicBezTo>
                <a:cubicBezTo>
                  <a:pt x="18633" y="5791"/>
                  <a:pt x="18364" y="5876"/>
                  <a:pt x="18138" y="6064"/>
                </a:cubicBezTo>
                <a:lnTo>
                  <a:pt x="17752" y="6354"/>
                </a:lnTo>
                <a:lnTo>
                  <a:pt x="17270" y="5871"/>
                </a:lnTo>
                <a:lnTo>
                  <a:pt x="17656" y="5582"/>
                </a:lnTo>
                <a:cubicBezTo>
                  <a:pt x="18235" y="5100"/>
                  <a:pt x="18331" y="4328"/>
                  <a:pt x="17945" y="3749"/>
                </a:cubicBezTo>
                <a:lnTo>
                  <a:pt x="17367" y="2977"/>
                </a:lnTo>
                <a:cubicBezTo>
                  <a:pt x="17135" y="2630"/>
                  <a:pt x="16730" y="2456"/>
                  <a:pt x="16318" y="2456"/>
                </a:cubicBezTo>
                <a:cubicBezTo>
                  <a:pt x="16043" y="2456"/>
                  <a:pt x="15765" y="2533"/>
                  <a:pt x="15533" y="2688"/>
                </a:cubicBezTo>
                <a:lnTo>
                  <a:pt x="14762" y="3266"/>
                </a:lnTo>
                <a:lnTo>
                  <a:pt x="12929" y="1433"/>
                </a:lnTo>
                <a:cubicBezTo>
                  <a:pt x="12069" y="495"/>
                  <a:pt x="10829" y="1"/>
                  <a:pt x="9568" y="1"/>
                </a:cubicBezTo>
                <a:close/>
              </a:path>
            </a:pathLst>
          </a:custGeom>
          <a:solidFill>
            <a:srgbClr val="42418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9" name="Google Shape;149;p17"/>
          <p:cNvGrpSpPr/>
          <p:nvPr/>
        </p:nvGrpSpPr>
        <p:grpSpPr>
          <a:xfrm>
            <a:off x="6313205" y="203476"/>
            <a:ext cx="1637000" cy="1637049"/>
            <a:chOff x="1492675" y="4992125"/>
            <a:chExt cx="481825" cy="481825"/>
          </a:xfrm>
        </p:grpSpPr>
        <p:sp>
          <p:nvSpPr>
            <p:cNvPr id="150" name="Google Shape;150;p17"/>
            <p:cNvSpPr/>
            <p:nvPr/>
          </p:nvSpPr>
          <p:spPr>
            <a:xfrm>
              <a:off x="149267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51" name="Google Shape;151;p17"/>
            <p:cNvSpPr/>
            <p:nvPr/>
          </p:nvSpPr>
          <p:spPr>
            <a:xfrm>
              <a:off x="1639625" y="5170175"/>
              <a:ext cx="190100" cy="125750"/>
            </a:xfrm>
            <a:custGeom>
              <a:avLst/>
              <a:gdLst/>
              <a:ahLst/>
              <a:cxnLst/>
              <a:rect l="l" t="t" r="r" b="b"/>
              <a:pathLst>
                <a:path w="7604" h="5030" extrusionOk="0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8"/>
          <p:cNvSpPr/>
          <p:nvPr/>
        </p:nvSpPr>
        <p:spPr>
          <a:xfrm>
            <a:off x="0" y="0"/>
            <a:ext cx="9144000" cy="1139100"/>
          </a:xfrm>
          <a:prstGeom prst="round2SameRect">
            <a:avLst>
              <a:gd name="adj1" fmla="val 38513"/>
              <a:gd name="adj2" fmla="val 0"/>
            </a:avLst>
          </a:prstGeom>
          <a:solidFill>
            <a:srgbClr val="38761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18"/>
          <p:cNvSpPr/>
          <p:nvPr/>
        </p:nvSpPr>
        <p:spPr>
          <a:xfrm>
            <a:off x="539975" y="2369350"/>
            <a:ext cx="8064000" cy="2143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18"/>
          <p:cNvSpPr txBox="1">
            <a:spLocks noGrp="1"/>
          </p:cNvSpPr>
          <p:nvPr>
            <p:ph type="title"/>
          </p:nvPr>
        </p:nvSpPr>
        <p:spPr>
          <a:xfrm>
            <a:off x="540000" y="445025"/>
            <a:ext cx="3083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18"/>
          <p:cNvSpPr txBox="1">
            <a:spLocks noGrp="1"/>
          </p:cNvSpPr>
          <p:nvPr>
            <p:ph type="subTitle" idx="1"/>
          </p:nvPr>
        </p:nvSpPr>
        <p:spPr>
          <a:xfrm>
            <a:off x="677538" y="3253250"/>
            <a:ext cx="1835100" cy="35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2000"/>
              <a:buFont typeface="Open Sans"/>
              <a:buNone/>
              <a:defRPr b="1">
                <a:solidFill>
                  <a:srgbClr val="6AA84F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Clr>
                <a:srgbClr val="6AA84F"/>
              </a:buClr>
              <a:buSzPts val="1400"/>
              <a:buFont typeface="Open Sans"/>
              <a:buNone/>
              <a:defRPr b="1">
                <a:solidFill>
                  <a:srgbClr val="6AA84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rgbClr val="6AA84F"/>
              </a:buClr>
              <a:buSzPts val="1400"/>
              <a:buFont typeface="Open Sans"/>
              <a:buNone/>
              <a:defRPr b="1">
                <a:solidFill>
                  <a:srgbClr val="6AA84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rgbClr val="6AA84F"/>
              </a:buClr>
              <a:buSzPts val="1400"/>
              <a:buFont typeface="Open Sans"/>
              <a:buNone/>
              <a:defRPr b="1">
                <a:solidFill>
                  <a:srgbClr val="6AA84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rgbClr val="6AA84F"/>
              </a:buClr>
              <a:buSzPts val="1400"/>
              <a:buFont typeface="Open Sans"/>
              <a:buNone/>
              <a:defRPr b="1">
                <a:solidFill>
                  <a:srgbClr val="6AA84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rgbClr val="6AA84F"/>
              </a:buClr>
              <a:buSzPts val="1400"/>
              <a:buFont typeface="Open Sans"/>
              <a:buNone/>
              <a:defRPr b="1">
                <a:solidFill>
                  <a:srgbClr val="6AA84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rgbClr val="6AA84F"/>
              </a:buClr>
              <a:buSzPts val="1400"/>
              <a:buFont typeface="Open Sans"/>
              <a:buNone/>
              <a:defRPr b="1">
                <a:solidFill>
                  <a:srgbClr val="6AA84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rgbClr val="6AA84F"/>
              </a:buClr>
              <a:buSzPts val="1400"/>
              <a:buFont typeface="Open Sans"/>
              <a:buNone/>
              <a:defRPr b="1">
                <a:solidFill>
                  <a:srgbClr val="6AA84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rgbClr val="6AA84F"/>
              </a:buClr>
              <a:buSzPts val="1400"/>
              <a:buFont typeface="Open Sans"/>
              <a:buNone/>
              <a:defRPr b="1">
                <a:solidFill>
                  <a:srgbClr val="6AA84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57" name="Google Shape;157;p18"/>
          <p:cNvSpPr txBox="1">
            <a:spLocks noGrp="1"/>
          </p:cNvSpPr>
          <p:nvPr>
            <p:ph type="subTitle" idx="2"/>
          </p:nvPr>
        </p:nvSpPr>
        <p:spPr>
          <a:xfrm>
            <a:off x="641525" y="3587175"/>
            <a:ext cx="1907100" cy="77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18"/>
          <p:cNvSpPr/>
          <p:nvPr/>
        </p:nvSpPr>
        <p:spPr>
          <a:xfrm flipH="1">
            <a:off x="7088478" y="333147"/>
            <a:ext cx="1276119" cy="248466"/>
          </a:xfrm>
          <a:custGeom>
            <a:avLst/>
            <a:gdLst/>
            <a:ahLst/>
            <a:cxnLst/>
            <a:rect l="l" t="t" r="r" b="b"/>
            <a:pathLst>
              <a:path w="61940" h="12060" extrusionOk="0">
                <a:moveTo>
                  <a:pt x="31646" y="0"/>
                </a:moveTo>
                <a:cubicBezTo>
                  <a:pt x="25375" y="0"/>
                  <a:pt x="20068" y="2991"/>
                  <a:pt x="17849" y="7332"/>
                </a:cubicBezTo>
                <a:cubicBezTo>
                  <a:pt x="16113" y="6946"/>
                  <a:pt x="14280" y="6657"/>
                  <a:pt x="12447" y="6657"/>
                </a:cubicBezTo>
                <a:cubicBezTo>
                  <a:pt x="6561" y="6657"/>
                  <a:pt x="1545" y="8972"/>
                  <a:pt x="1" y="12060"/>
                </a:cubicBezTo>
                <a:lnTo>
                  <a:pt x="61940" y="12060"/>
                </a:lnTo>
                <a:cubicBezTo>
                  <a:pt x="60782" y="8972"/>
                  <a:pt x="56826" y="6657"/>
                  <a:pt x="52002" y="6657"/>
                </a:cubicBezTo>
                <a:cubicBezTo>
                  <a:pt x="49880" y="6657"/>
                  <a:pt x="47661" y="7236"/>
                  <a:pt x="45731" y="8201"/>
                </a:cubicBezTo>
                <a:cubicBezTo>
                  <a:pt x="43802" y="3473"/>
                  <a:pt x="38206" y="0"/>
                  <a:pt x="3164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18"/>
          <p:cNvSpPr/>
          <p:nvPr/>
        </p:nvSpPr>
        <p:spPr>
          <a:xfrm flipH="1">
            <a:off x="5990173" y="725539"/>
            <a:ext cx="854715" cy="173205"/>
          </a:xfrm>
          <a:custGeom>
            <a:avLst/>
            <a:gdLst/>
            <a:ahLst/>
            <a:cxnLst/>
            <a:rect l="l" t="t" r="r" b="b"/>
            <a:pathLst>
              <a:path w="41486" h="8407" extrusionOk="0">
                <a:moveTo>
                  <a:pt x="20634" y="0"/>
                </a:moveTo>
                <a:cubicBezTo>
                  <a:pt x="17056" y="0"/>
                  <a:pt x="13716" y="1990"/>
                  <a:pt x="11963" y="5126"/>
                </a:cubicBezTo>
                <a:cubicBezTo>
                  <a:pt x="10806" y="4837"/>
                  <a:pt x="9551" y="4644"/>
                  <a:pt x="8297" y="4644"/>
                </a:cubicBezTo>
                <a:cubicBezTo>
                  <a:pt x="4342" y="4644"/>
                  <a:pt x="1061" y="6284"/>
                  <a:pt x="0" y="8406"/>
                </a:cubicBezTo>
                <a:lnTo>
                  <a:pt x="41485" y="8406"/>
                </a:lnTo>
                <a:cubicBezTo>
                  <a:pt x="40714" y="6284"/>
                  <a:pt x="38012" y="4644"/>
                  <a:pt x="34828" y="4644"/>
                </a:cubicBezTo>
                <a:cubicBezTo>
                  <a:pt x="33381" y="4644"/>
                  <a:pt x="31934" y="5030"/>
                  <a:pt x="30680" y="5705"/>
                </a:cubicBezTo>
                <a:cubicBezTo>
                  <a:pt x="29013" y="2187"/>
                  <a:pt x="25481" y="1"/>
                  <a:pt x="21617" y="1"/>
                </a:cubicBezTo>
                <a:cubicBezTo>
                  <a:pt x="21455" y="1"/>
                  <a:pt x="21292" y="5"/>
                  <a:pt x="21129" y="13"/>
                </a:cubicBezTo>
                <a:cubicBezTo>
                  <a:pt x="20963" y="4"/>
                  <a:pt x="20799" y="0"/>
                  <a:pt x="2063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18"/>
          <p:cNvSpPr txBox="1">
            <a:spLocks noGrp="1"/>
          </p:cNvSpPr>
          <p:nvPr>
            <p:ph type="subTitle" idx="3"/>
          </p:nvPr>
        </p:nvSpPr>
        <p:spPr>
          <a:xfrm>
            <a:off x="2662138" y="3253250"/>
            <a:ext cx="1835100" cy="35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2000"/>
              <a:buFont typeface="Open Sans"/>
              <a:buNone/>
              <a:defRPr b="1">
                <a:solidFill>
                  <a:srgbClr val="6AA84F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Clr>
                <a:srgbClr val="6AA84F"/>
              </a:buClr>
              <a:buSzPts val="1400"/>
              <a:buFont typeface="Open Sans"/>
              <a:buNone/>
              <a:defRPr b="1">
                <a:solidFill>
                  <a:srgbClr val="6AA84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rgbClr val="6AA84F"/>
              </a:buClr>
              <a:buSzPts val="1400"/>
              <a:buFont typeface="Open Sans"/>
              <a:buNone/>
              <a:defRPr b="1">
                <a:solidFill>
                  <a:srgbClr val="6AA84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rgbClr val="6AA84F"/>
              </a:buClr>
              <a:buSzPts val="1400"/>
              <a:buFont typeface="Open Sans"/>
              <a:buNone/>
              <a:defRPr b="1">
                <a:solidFill>
                  <a:srgbClr val="6AA84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rgbClr val="6AA84F"/>
              </a:buClr>
              <a:buSzPts val="1400"/>
              <a:buFont typeface="Open Sans"/>
              <a:buNone/>
              <a:defRPr b="1">
                <a:solidFill>
                  <a:srgbClr val="6AA84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rgbClr val="6AA84F"/>
              </a:buClr>
              <a:buSzPts val="1400"/>
              <a:buFont typeface="Open Sans"/>
              <a:buNone/>
              <a:defRPr b="1">
                <a:solidFill>
                  <a:srgbClr val="6AA84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rgbClr val="6AA84F"/>
              </a:buClr>
              <a:buSzPts val="1400"/>
              <a:buFont typeface="Open Sans"/>
              <a:buNone/>
              <a:defRPr b="1">
                <a:solidFill>
                  <a:srgbClr val="6AA84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rgbClr val="6AA84F"/>
              </a:buClr>
              <a:buSzPts val="1400"/>
              <a:buFont typeface="Open Sans"/>
              <a:buNone/>
              <a:defRPr b="1">
                <a:solidFill>
                  <a:srgbClr val="6AA84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rgbClr val="6AA84F"/>
              </a:buClr>
              <a:buSzPts val="1400"/>
              <a:buFont typeface="Open Sans"/>
              <a:buNone/>
              <a:defRPr b="1">
                <a:solidFill>
                  <a:srgbClr val="6AA84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61" name="Google Shape;161;p18"/>
          <p:cNvSpPr txBox="1">
            <a:spLocks noGrp="1"/>
          </p:cNvSpPr>
          <p:nvPr>
            <p:ph type="subTitle" idx="4"/>
          </p:nvPr>
        </p:nvSpPr>
        <p:spPr>
          <a:xfrm>
            <a:off x="2626075" y="3587175"/>
            <a:ext cx="1907100" cy="77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18"/>
          <p:cNvSpPr txBox="1">
            <a:spLocks noGrp="1"/>
          </p:cNvSpPr>
          <p:nvPr>
            <p:ph type="subTitle" idx="5"/>
          </p:nvPr>
        </p:nvSpPr>
        <p:spPr>
          <a:xfrm>
            <a:off x="4646813" y="3253250"/>
            <a:ext cx="1835100" cy="35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2000"/>
              <a:buFont typeface="Open Sans"/>
              <a:buNone/>
              <a:defRPr b="1">
                <a:solidFill>
                  <a:srgbClr val="6AA84F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Clr>
                <a:srgbClr val="6AA84F"/>
              </a:buClr>
              <a:buSzPts val="1400"/>
              <a:buFont typeface="Open Sans"/>
              <a:buNone/>
              <a:defRPr b="1">
                <a:solidFill>
                  <a:srgbClr val="6AA84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rgbClr val="6AA84F"/>
              </a:buClr>
              <a:buSzPts val="1400"/>
              <a:buFont typeface="Open Sans"/>
              <a:buNone/>
              <a:defRPr b="1">
                <a:solidFill>
                  <a:srgbClr val="6AA84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rgbClr val="6AA84F"/>
              </a:buClr>
              <a:buSzPts val="1400"/>
              <a:buFont typeface="Open Sans"/>
              <a:buNone/>
              <a:defRPr b="1">
                <a:solidFill>
                  <a:srgbClr val="6AA84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rgbClr val="6AA84F"/>
              </a:buClr>
              <a:buSzPts val="1400"/>
              <a:buFont typeface="Open Sans"/>
              <a:buNone/>
              <a:defRPr b="1">
                <a:solidFill>
                  <a:srgbClr val="6AA84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rgbClr val="6AA84F"/>
              </a:buClr>
              <a:buSzPts val="1400"/>
              <a:buFont typeface="Open Sans"/>
              <a:buNone/>
              <a:defRPr b="1">
                <a:solidFill>
                  <a:srgbClr val="6AA84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rgbClr val="6AA84F"/>
              </a:buClr>
              <a:buSzPts val="1400"/>
              <a:buFont typeface="Open Sans"/>
              <a:buNone/>
              <a:defRPr b="1">
                <a:solidFill>
                  <a:srgbClr val="6AA84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rgbClr val="6AA84F"/>
              </a:buClr>
              <a:buSzPts val="1400"/>
              <a:buFont typeface="Open Sans"/>
              <a:buNone/>
              <a:defRPr b="1">
                <a:solidFill>
                  <a:srgbClr val="6AA84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rgbClr val="6AA84F"/>
              </a:buClr>
              <a:buSzPts val="1400"/>
              <a:buFont typeface="Open Sans"/>
              <a:buNone/>
              <a:defRPr b="1">
                <a:solidFill>
                  <a:srgbClr val="6AA84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63" name="Google Shape;163;p18"/>
          <p:cNvSpPr txBox="1">
            <a:spLocks noGrp="1"/>
          </p:cNvSpPr>
          <p:nvPr>
            <p:ph type="subTitle" idx="6"/>
          </p:nvPr>
        </p:nvSpPr>
        <p:spPr>
          <a:xfrm>
            <a:off x="4610750" y="3587175"/>
            <a:ext cx="1907100" cy="77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18"/>
          <p:cNvSpPr txBox="1">
            <a:spLocks noGrp="1"/>
          </p:cNvSpPr>
          <p:nvPr>
            <p:ph type="subTitle" idx="7"/>
          </p:nvPr>
        </p:nvSpPr>
        <p:spPr>
          <a:xfrm>
            <a:off x="6631413" y="3253250"/>
            <a:ext cx="1835100" cy="35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2000"/>
              <a:buFont typeface="Open Sans"/>
              <a:buNone/>
              <a:defRPr b="1">
                <a:solidFill>
                  <a:srgbClr val="6AA84F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Clr>
                <a:srgbClr val="6AA84F"/>
              </a:buClr>
              <a:buSzPts val="1400"/>
              <a:buFont typeface="Open Sans"/>
              <a:buNone/>
              <a:defRPr b="1">
                <a:solidFill>
                  <a:srgbClr val="6AA84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rgbClr val="6AA84F"/>
              </a:buClr>
              <a:buSzPts val="1400"/>
              <a:buFont typeface="Open Sans"/>
              <a:buNone/>
              <a:defRPr b="1">
                <a:solidFill>
                  <a:srgbClr val="6AA84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rgbClr val="6AA84F"/>
              </a:buClr>
              <a:buSzPts val="1400"/>
              <a:buFont typeface="Open Sans"/>
              <a:buNone/>
              <a:defRPr b="1">
                <a:solidFill>
                  <a:srgbClr val="6AA84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rgbClr val="6AA84F"/>
              </a:buClr>
              <a:buSzPts val="1400"/>
              <a:buFont typeface="Open Sans"/>
              <a:buNone/>
              <a:defRPr b="1">
                <a:solidFill>
                  <a:srgbClr val="6AA84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rgbClr val="6AA84F"/>
              </a:buClr>
              <a:buSzPts val="1400"/>
              <a:buFont typeface="Open Sans"/>
              <a:buNone/>
              <a:defRPr b="1">
                <a:solidFill>
                  <a:srgbClr val="6AA84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rgbClr val="6AA84F"/>
              </a:buClr>
              <a:buSzPts val="1400"/>
              <a:buFont typeface="Open Sans"/>
              <a:buNone/>
              <a:defRPr b="1">
                <a:solidFill>
                  <a:srgbClr val="6AA84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rgbClr val="6AA84F"/>
              </a:buClr>
              <a:buSzPts val="1400"/>
              <a:buFont typeface="Open Sans"/>
              <a:buNone/>
              <a:defRPr b="1">
                <a:solidFill>
                  <a:srgbClr val="6AA84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rgbClr val="6AA84F"/>
              </a:buClr>
              <a:buSzPts val="1400"/>
              <a:buFont typeface="Open Sans"/>
              <a:buNone/>
              <a:defRPr b="1">
                <a:solidFill>
                  <a:srgbClr val="6AA84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65" name="Google Shape;165;p18"/>
          <p:cNvSpPr txBox="1">
            <a:spLocks noGrp="1"/>
          </p:cNvSpPr>
          <p:nvPr>
            <p:ph type="subTitle" idx="8"/>
          </p:nvPr>
        </p:nvSpPr>
        <p:spPr>
          <a:xfrm>
            <a:off x="6595425" y="3587175"/>
            <a:ext cx="1907100" cy="77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CUSTOM_5_1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9"/>
          <p:cNvSpPr/>
          <p:nvPr/>
        </p:nvSpPr>
        <p:spPr>
          <a:xfrm>
            <a:off x="0" y="0"/>
            <a:ext cx="9144000" cy="1139100"/>
          </a:xfrm>
          <a:prstGeom prst="round2SameRect">
            <a:avLst>
              <a:gd name="adj1" fmla="val 38513"/>
              <a:gd name="adj2" fmla="val 0"/>
            </a:avLst>
          </a:prstGeom>
          <a:solidFill>
            <a:srgbClr val="38761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19"/>
          <p:cNvSpPr txBox="1">
            <a:spLocks noGrp="1"/>
          </p:cNvSpPr>
          <p:nvPr>
            <p:ph type="title"/>
          </p:nvPr>
        </p:nvSpPr>
        <p:spPr>
          <a:xfrm>
            <a:off x="540000" y="445025"/>
            <a:ext cx="4138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19"/>
          <p:cNvSpPr/>
          <p:nvPr/>
        </p:nvSpPr>
        <p:spPr>
          <a:xfrm flipH="1">
            <a:off x="7088478" y="333147"/>
            <a:ext cx="1276119" cy="248466"/>
          </a:xfrm>
          <a:custGeom>
            <a:avLst/>
            <a:gdLst/>
            <a:ahLst/>
            <a:cxnLst/>
            <a:rect l="l" t="t" r="r" b="b"/>
            <a:pathLst>
              <a:path w="61940" h="12060" extrusionOk="0">
                <a:moveTo>
                  <a:pt x="31646" y="0"/>
                </a:moveTo>
                <a:cubicBezTo>
                  <a:pt x="25375" y="0"/>
                  <a:pt x="20068" y="2991"/>
                  <a:pt x="17849" y="7332"/>
                </a:cubicBezTo>
                <a:cubicBezTo>
                  <a:pt x="16113" y="6946"/>
                  <a:pt x="14280" y="6657"/>
                  <a:pt x="12447" y="6657"/>
                </a:cubicBezTo>
                <a:cubicBezTo>
                  <a:pt x="6561" y="6657"/>
                  <a:pt x="1545" y="8972"/>
                  <a:pt x="1" y="12060"/>
                </a:cubicBezTo>
                <a:lnTo>
                  <a:pt x="61940" y="12060"/>
                </a:lnTo>
                <a:cubicBezTo>
                  <a:pt x="60782" y="8972"/>
                  <a:pt x="56826" y="6657"/>
                  <a:pt x="52002" y="6657"/>
                </a:cubicBezTo>
                <a:cubicBezTo>
                  <a:pt x="49880" y="6657"/>
                  <a:pt x="47661" y="7236"/>
                  <a:pt x="45731" y="8201"/>
                </a:cubicBezTo>
                <a:cubicBezTo>
                  <a:pt x="43802" y="3473"/>
                  <a:pt x="38206" y="0"/>
                  <a:pt x="3164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19"/>
          <p:cNvSpPr/>
          <p:nvPr/>
        </p:nvSpPr>
        <p:spPr>
          <a:xfrm flipH="1">
            <a:off x="5990173" y="725539"/>
            <a:ext cx="854715" cy="173205"/>
          </a:xfrm>
          <a:custGeom>
            <a:avLst/>
            <a:gdLst/>
            <a:ahLst/>
            <a:cxnLst/>
            <a:rect l="l" t="t" r="r" b="b"/>
            <a:pathLst>
              <a:path w="41486" h="8407" extrusionOk="0">
                <a:moveTo>
                  <a:pt x="20634" y="0"/>
                </a:moveTo>
                <a:cubicBezTo>
                  <a:pt x="17056" y="0"/>
                  <a:pt x="13716" y="1990"/>
                  <a:pt x="11963" y="5126"/>
                </a:cubicBezTo>
                <a:cubicBezTo>
                  <a:pt x="10806" y="4837"/>
                  <a:pt x="9551" y="4644"/>
                  <a:pt x="8297" y="4644"/>
                </a:cubicBezTo>
                <a:cubicBezTo>
                  <a:pt x="4342" y="4644"/>
                  <a:pt x="1061" y="6284"/>
                  <a:pt x="0" y="8406"/>
                </a:cubicBezTo>
                <a:lnTo>
                  <a:pt x="41485" y="8406"/>
                </a:lnTo>
                <a:cubicBezTo>
                  <a:pt x="40714" y="6284"/>
                  <a:pt x="38012" y="4644"/>
                  <a:pt x="34828" y="4644"/>
                </a:cubicBezTo>
                <a:cubicBezTo>
                  <a:pt x="33381" y="4644"/>
                  <a:pt x="31934" y="5030"/>
                  <a:pt x="30680" y="5705"/>
                </a:cubicBezTo>
                <a:cubicBezTo>
                  <a:pt x="29013" y="2187"/>
                  <a:pt x="25481" y="1"/>
                  <a:pt x="21617" y="1"/>
                </a:cubicBezTo>
                <a:cubicBezTo>
                  <a:pt x="21455" y="1"/>
                  <a:pt x="21292" y="5"/>
                  <a:pt x="21129" y="13"/>
                </a:cubicBezTo>
                <a:cubicBezTo>
                  <a:pt x="20963" y="4"/>
                  <a:pt x="20799" y="0"/>
                  <a:pt x="2063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19"/>
          <p:cNvSpPr/>
          <p:nvPr/>
        </p:nvSpPr>
        <p:spPr>
          <a:xfrm>
            <a:off x="539989" y="3454975"/>
            <a:ext cx="2555100" cy="1215300"/>
          </a:xfrm>
          <a:prstGeom prst="roundRect">
            <a:avLst>
              <a:gd name="adj" fmla="val 16667"/>
            </a:avLst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9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2" name="Google Shape;172;p19"/>
          <p:cNvSpPr/>
          <p:nvPr/>
        </p:nvSpPr>
        <p:spPr>
          <a:xfrm>
            <a:off x="6048889" y="1441025"/>
            <a:ext cx="2555100" cy="1215300"/>
          </a:xfrm>
          <a:prstGeom prst="roundRect">
            <a:avLst>
              <a:gd name="adj" fmla="val 16667"/>
            </a:avLst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9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3" name="Google Shape;173;p19"/>
          <p:cNvSpPr/>
          <p:nvPr/>
        </p:nvSpPr>
        <p:spPr>
          <a:xfrm rot="-5400000">
            <a:off x="2975825" y="2082425"/>
            <a:ext cx="3192300" cy="1909500"/>
          </a:xfrm>
          <a:prstGeom prst="roundRect">
            <a:avLst>
              <a:gd name="adj" fmla="val 16667"/>
            </a:avLst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9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4" name="Google Shape;174;p19"/>
          <p:cNvSpPr txBox="1">
            <a:spLocks noGrp="1"/>
          </p:cNvSpPr>
          <p:nvPr>
            <p:ph type="subTitle" idx="1"/>
          </p:nvPr>
        </p:nvSpPr>
        <p:spPr>
          <a:xfrm>
            <a:off x="6602575" y="1477725"/>
            <a:ext cx="1907100" cy="35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None/>
              <a:defRPr b="1">
                <a:solidFill>
                  <a:schemeClr val="accent3"/>
                </a:solidFill>
              </a:defRPr>
            </a:lvl1pPr>
            <a:lvl2pPr lvl="1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75" name="Google Shape;175;p19"/>
          <p:cNvSpPr txBox="1">
            <a:spLocks noGrp="1"/>
          </p:cNvSpPr>
          <p:nvPr>
            <p:ph type="subTitle" idx="2"/>
          </p:nvPr>
        </p:nvSpPr>
        <p:spPr>
          <a:xfrm>
            <a:off x="6143213" y="1811650"/>
            <a:ext cx="2366400" cy="77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19"/>
          <p:cNvSpPr txBox="1">
            <a:spLocks noGrp="1"/>
          </p:cNvSpPr>
          <p:nvPr>
            <p:ph type="subTitle" idx="3"/>
          </p:nvPr>
        </p:nvSpPr>
        <p:spPr>
          <a:xfrm>
            <a:off x="634376" y="3496475"/>
            <a:ext cx="1907100" cy="35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None/>
              <a:defRPr b="1">
                <a:solidFill>
                  <a:schemeClr val="accent3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77" name="Google Shape;177;p19"/>
          <p:cNvSpPr txBox="1">
            <a:spLocks noGrp="1"/>
          </p:cNvSpPr>
          <p:nvPr>
            <p:ph type="subTitle" idx="4"/>
          </p:nvPr>
        </p:nvSpPr>
        <p:spPr>
          <a:xfrm>
            <a:off x="634350" y="3830400"/>
            <a:ext cx="2366400" cy="77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5_2"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0"/>
          <p:cNvSpPr/>
          <p:nvPr/>
        </p:nvSpPr>
        <p:spPr>
          <a:xfrm>
            <a:off x="6142225" y="1679100"/>
            <a:ext cx="2437800" cy="23295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20"/>
          <p:cNvSpPr/>
          <p:nvPr/>
        </p:nvSpPr>
        <p:spPr>
          <a:xfrm>
            <a:off x="3353100" y="1679100"/>
            <a:ext cx="2437800" cy="23295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20"/>
          <p:cNvSpPr/>
          <p:nvPr/>
        </p:nvSpPr>
        <p:spPr>
          <a:xfrm>
            <a:off x="563975" y="1679100"/>
            <a:ext cx="2437800" cy="23295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20"/>
          <p:cNvSpPr/>
          <p:nvPr/>
        </p:nvSpPr>
        <p:spPr>
          <a:xfrm>
            <a:off x="3857700" y="3729850"/>
            <a:ext cx="1428600" cy="531000"/>
          </a:xfrm>
          <a:prstGeom prst="roundRect">
            <a:avLst>
              <a:gd name="adj" fmla="val 25023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20"/>
          <p:cNvSpPr/>
          <p:nvPr/>
        </p:nvSpPr>
        <p:spPr>
          <a:xfrm>
            <a:off x="6592050" y="3729850"/>
            <a:ext cx="1428600" cy="531000"/>
          </a:xfrm>
          <a:prstGeom prst="roundRect">
            <a:avLst>
              <a:gd name="adj" fmla="val 25023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20"/>
          <p:cNvSpPr/>
          <p:nvPr/>
        </p:nvSpPr>
        <p:spPr>
          <a:xfrm>
            <a:off x="1068525" y="3729850"/>
            <a:ext cx="1428600" cy="531000"/>
          </a:xfrm>
          <a:prstGeom prst="roundRect">
            <a:avLst>
              <a:gd name="adj" fmla="val 25023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20"/>
          <p:cNvSpPr/>
          <p:nvPr/>
        </p:nvSpPr>
        <p:spPr>
          <a:xfrm>
            <a:off x="0" y="0"/>
            <a:ext cx="9144000" cy="1139100"/>
          </a:xfrm>
          <a:prstGeom prst="round2SameRect">
            <a:avLst>
              <a:gd name="adj1" fmla="val 38513"/>
              <a:gd name="adj2" fmla="val 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20"/>
          <p:cNvSpPr txBox="1">
            <a:spLocks noGrp="1"/>
          </p:cNvSpPr>
          <p:nvPr>
            <p:ph type="title"/>
          </p:nvPr>
        </p:nvSpPr>
        <p:spPr>
          <a:xfrm>
            <a:off x="540000" y="445025"/>
            <a:ext cx="3083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20"/>
          <p:cNvSpPr txBox="1">
            <a:spLocks noGrp="1"/>
          </p:cNvSpPr>
          <p:nvPr>
            <p:ph type="subTitle" idx="1"/>
          </p:nvPr>
        </p:nvSpPr>
        <p:spPr>
          <a:xfrm>
            <a:off x="866413" y="3763750"/>
            <a:ext cx="1835100" cy="35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None/>
              <a:defRPr b="1">
                <a:solidFill>
                  <a:schemeClr val="dk1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88" name="Google Shape;188;p20"/>
          <p:cNvSpPr txBox="1">
            <a:spLocks noGrp="1"/>
          </p:cNvSpPr>
          <p:nvPr>
            <p:ph type="subTitle" idx="2"/>
          </p:nvPr>
        </p:nvSpPr>
        <p:spPr>
          <a:xfrm>
            <a:off x="831688" y="2790750"/>
            <a:ext cx="1907100" cy="77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9" name="Google Shape;189;p20"/>
          <p:cNvSpPr/>
          <p:nvPr/>
        </p:nvSpPr>
        <p:spPr>
          <a:xfrm flipH="1">
            <a:off x="7088478" y="333147"/>
            <a:ext cx="1276119" cy="248466"/>
          </a:xfrm>
          <a:custGeom>
            <a:avLst/>
            <a:gdLst/>
            <a:ahLst/>
            <a:cxnLst/>
            <a:rect l="l" t="t" r="r" b="b"/>
            <a:pathLst>
              <a:path w="61940" h="12060" extrusionOk="0">
                <a:moveTo>
                  <a:pt x="31646" y="0"/>
                </a:moveTo>
                <a:cubicBezTo>
                  <a:pt x="25375" y="0"/>
                  <a:pt x="20068" y="2991"/>
                  <a:pt x="17849" y="7332"/>
                </a:cubicBezTo>
                <a:cubicBezTo>
                  <a:pt x="16113" y="6946"/>
                  <a:pt x="14280" y="6657"/>
                  <a:pt x="12447" y="6657"/>
                </a:cubicBezTo>
                <a:cubicBezTo>
                  <a:pt x="6561" y="6657"/>
                  <a:pt x="1545" y="8972"/>
                  <a:pt x="1" y="12060"/>
                </a:cubicBezTo>
                <a:lnTo>
                  <a:pt x="61940" y="12060"/>
                </a:lnTo>
                <a:cubicBezTo>
                  <a:pt x="60782" y="8972"/>
                  <a:pt x="56826" y="6657"/>
                  <a:pt x="52002" y="6657"/>
                </a:cubicBezTo>
                <a:cubicBezTo>
                  <a:pt x="49880" y="6657"/>
                  <a:pt x="47661" y="7236"/>
                  <a:pt x="45731" y="8201"/>
                </a:cubicBezTo>
                <a:cubicBezTo>
                  <a:pt x="43802" y="3473"/>
                  <a:pt x="38206" y="0"/>
                  <a:pt x="3164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20"/>
          <p:cNvSpPr/>
          <p:nvPr/>
        </p:nvSpPr>
        <p:spPr>
          <a:xfrm flipH="1">
            <a:off x="5990173" y="725539"/>
            <a:ext cx="854715" cy="173205"/>
          </a:xfrm>
          <a:custGeom>
            <a:avLst/>
            <a:gdLst/>
            <a:ahLst/>
            <a:cxnLst/>
            <a:rect l="l" t="t" r="r" b="b"/>
            <a:pathLst>
              <a:path w="41486" h="8407" extrusionOk="0">
                <a:moveTo>
                  <a:pt x="20634" y="0"/>
                </a:moveTo>
                <a:cubicBezTo>
                  <a:pt x="17056" y="0"/>
                  <a:pt x="13716" y="1990"/>
                  <a:pt x="11963" y="5126"/>
                </a:cubicBezTo>
                <a:cubicBezTo>
                  <a:pt x="10806" y="4837"/>
                  <a:pt x="9551" y="4644"/>
                  <a:pt x="8297" y="4644"/>
                </a:cubicBezTo>
                <a:cubicBezTo>
                  <a:pt x="4342" y="4644"/>
                  <a:pt x="1061" y="6284"/>
                  <a:pt x="0" y="8406"/>
                </a:cubicBezTo>
                <a:lnTo>
                  <a:pt x="41485" y="8406"/>
                </a:lnTo>
                <a:cubicBezTo>
                  <a:pt x="40714" y="6284"/>
                  <a:pt x="38012" y="4644"/>
                  <a:pt x="34828" y="4644"/>
                </a:cubicBezTo>
                <a:cubicBezTo>
                  <a:pt x="33381" y="4644"/>
                  <a:pt x="31934" y="5030"/>
                  <a:pt x="30680" y="5705"/>
                </a:cubicBezTo>
                <a:cubicBezTo>
                  <a:pt x="29013" y="2187"/>
                  <a:pt x="25481" y="1"/>
                  <a:pt x="21617" y="1"/>
                </a:cubicBezTo>
                <a:cubicBezTo>
                  <a:pt x="21455" y="1"/>
                  <a:pt x="21292" y="5"/>
                  <a:pt x="21129" y="13"/>
                </a:cubicBezTo>
                <a:cubicBezTo>
                  <a:pt x="20963" y="4"/>
                  <a:pt x="20799" y="0"/>
                  <a:pt x="2063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20"/>
          <p:cNvSpPr txBox="1">
            <a:spLocks noGrp="1"/>
          </p:cNvSpPr>
          <p:nvPr>
            <p:ph type="subTitle" idx="3"/>
          </p:nvPr>
        </p:nvSpPr>
        <p:spPr>
          <a:xfrm>
            <a:off x="3653138" y="3763750"/>
            <a:ext cx="1835100" cy="35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None/>
              <a:defRPr b="1">
                <a:solidFill>
                  <a:schemeClr val="dk1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92" name="Google Shape;192;p20"/>
          <p:cNvSpPr txBox="1">
            <a:spLocks noGrp="1"/>
          </p:cNvSpPr>
          <p:nvPr>
            <p:ph type="subTitle" idx="4"/>
          </p:nvPr>
        </p:nvSpPr>
        <p:spPr>
          <a:xfrm>
            <a:off x="3618363" y="2790750"/>
            <a:ext cx="1907100" cy="77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3" name="Google Shape;193;p20"/>
          <p:cNvSpPr txBox="1">
            <a:spLocks noGrp="1"/>
          </p:cNvSpPr>
          <p:nvPr>
            <p:ph type="subTitle" idx="5"/>
          </p:nvPr>
        </p:nvSpPr>
        <p:spPr>
          <a:xfrm>
            <a:off x="6442338" y="3763750"/>
            <a:ext cx="1835100" cy="35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None/>
              <a:defRPr b="1">
                <a:solidFill>
                  <a:schemeClr val="dk1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94" name="Google Shape;194;p20"/>
          <p:cNvSpPr txBox="1">
            <a:spLocks noGrp="1"/>
          </p:cNvSpPr>
          <p:nvPr>
            <p:ph type="subTitle" idx="6"/>
          </p:nvPr>
        </p:nvSpPr>
        <p:spPr>
          <a:xfrm>
            <a:off x="6407563" y="2790750"/>
            <a:ext cx="1907100" cy="77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"/>
          <p:cNvSpPr/>
          <p:nvPr/>
        </p:nvSpPr>
        <p:spPr>
          <a:xfrm>
            <a:off x="4292100" y="1757375"/>
            <a:ext cx="4311900" cy="1803300"/>
          </a:xfrm>
          <a:prstGeom prst="roundRect">
            <a:avLst>
              <a:gd name="adj" fmla="val 2145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title"/>
          </p:nvPr>
        </p:nvSpPr>
        <p:spPr>
          <a:xfrm>
            <a:off x="4567425" y="1589200"/>
            <a:ext cx="3950400" cy="212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title" idx="2" hasCustomPrompt="1"/>
          </p:nvPr>
        </p:nvSpPr>
        <p:spPr>
          <a:xfrm>
            <a:off x="4567425" y="847163"/>
            <a:ext cx="1239900" cy="68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6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0" name="Google Shape;30;p3"/>
          <p:cNvSpPr txBox="1">
            <a:spLocks noGrp="1"/>
          </p:cNvSpPr>
          <p:nvPr>
            <p:ph type="subTitle" idx="1"/>
          </p:nvPr>
        </p:nvSpPr>
        <p:spPr>
          <a:xfrm>
            <a:off x="4567425" y="3807025"/>
            <a:ext cx="3019200" cy="48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6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1"/>
          <p:cNvSpPr/>
          <p:nvPr/>
        </p:nvSpPr>
        <p:spPr>
          <a:xfrm rot="10800000" flipH="1">
            <a:off x="-1944489" y="-231378"/>
            <a:ext cx="11931050" cy="6619875"/>
          </a:xfrm>
          <a:custGeom>
            <a:avLst/>
            <a:gdLst/>
            <a:ahLst/>
            <a:cxnLst/>
            <a:rect l="l" t="t" r="r" b="b"/>
            <a:pathLst>
              <a:path w="477242" h="264795" extrusionOk="0">
                <a:moveTo>
                  <a:pt x="49586" y="111"/>
                </a:moveTo>
                <a:cubicBezTo>
                  <a:pt x="66477" y="1000"/>
                  <a:pt x="79050" y="79867"/>
                  <a:pt x="104450" y="95361"/>
                </a:cubicBezTo>
                <a:cubicBezTo>
                  <a:pt x="129850" y="110855"/>
                  <a:pt x="169093" y="96885"/>
                  <a:pt x="201986" y="93075"/>
                </a:cubicBezTo>
                <a:cubicBezTo>
                  <a:pt x="234879" y="89265"/>
                  <a:pt x="266629" y="63865"/>
                  <a:pt x="301808" y="72501"/>
                </a:cubicBezTo>
                <a:cubicBezTo>
                  <a:pt x="336987" y="81137"/>
                  <a:pt x="383850" y="125206"/>
                  <a:pt x="413060" y="144891"/>
                </a:cubicBezTo>
                <a:cubicBezTo>
                  <a:pt x="442270" y="164576"/>
                  <a:pt x="478465" y="175244"/>
                  <a:pt x="477068" y="190611"/>
                </a:cubicBezTo>
                <a:cubicBezTo>
                  <a:pt x="475671" y="205978"/>
                  <a:pt x="436047" y="224774"/>
                  <a:pt x="404678" y="237093"/>
                </a:cubicBezTo>
                <a:cubicBezTo>
                  <a:pt x="373309" y="249412"/>
                  <a:pt x="318445" y="266684"/>
                  <a:pt x="288854" y="264525"/>
                </a:cubicBezTo>
                <a:cubicBezTo>
                  <a:pt x="259263" y="262366"/>
                  <a:pt x="252024" y="231632"/>
                  <a:pt x="227132" y="224139"/>
                </a:cubicBezTo>
                <a:cubicBezTo>
                  <a:pt x="202240" y="216646"/>
                  <a:pt x="164394" y="213217"/>
                  <a:pt x="139502" y="219567"/>
                </a:cubicBezTo>
                <a:cubicBezTo>
                  <a:pt x="114610" y="225917"/>
                  <a:pt x="98862" y="262874"/>
                  <a:pt x="77780" y="262239"/>
                </a:cubicBezTo>
                <a:cubicBezTo>
                  <a:pt x="56698" y="261604"/>
                  <a:pt x="25456" y="244459"/>
                  <a:pt x="13010" y="215757"/>
                </a:cubicBezTo>
                <a:cubicBezTo>
                  <a:pt x="564" y="187055"/>
                  <a:pt x="-2992" y="125968"/>
                  <a:pt x="3104" y="90027"/>
                </a:cubicBezTo>
                <a:cubicBezTo>
                  <a:pt x="9200" y="54086"/>
                  <a:pt x="32695" y="-778"/>
                  <a:pt x="49586" y="111"/>
                </a:cubicBezTo>
                <a:close/>
              </a:path>
            </a:pathLst>
          </a:custGeom>
          <a:noFill/>
          <a:ln w="19050" cap="flat" cmpd="sng">
            <a:solidFill>
              <a:schemeClr val="dk2"/>
            </a:solidFill>
            <a:prstDash val="lgDash"/>
            <a:round/>
            <a:headEnd type="none" w="med" len="med"/>
            <a:tailEnd type="none" w="med" len="med"/>
          </a:ln>
        </p:spPr>
      </p:sp>
      <p:sp>
        <p:nvSpPr>
          <p:cNvPr id="197" name="Google Shape;197;p21"/>
          <p:cNvSpPr/>
          <p:nvPr/>
        </p:nvSpPr>
        <p:spPr>
          <a:xfrm>
            <a:off x="4527800" y="917425"/>
            <a:ext cx="3821100" cy="32637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21"/>
          <p:cNvSpPr/>
          <p:nvPr/>
        </p:nvSpPr>
        <p:spPr>
          <a:xfrm>
            <a:off x="667400" y="1896588"/>
            <a:ext cx="3354600" cy="652200"/>
          </a:xfrm>
          <a:prstGeom prst="roundRect">
            <a:avLst>
              <a:gd name="adj" fmla="val 2145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21"/>
          <p:cNvSpPr txBox="1">
            <a:spLocks noGrp="1"/>
          </p:cNvSpPr>
          <p:nvPr>
            <p:ph type="title"/>
          </p:nvPr>
        </p:nvSpPr>
        <p:spPr>
          <a:xfrm flipH="1">
            <a:off x="882700" y="1958838"/>
            <a:ext cx="34977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00" name="Google Shape;200;p21"/>
          <p:cNvSpPr txBox="1">
            <a:spLocks noGrp="1"/>
          </p:cNvSpPr>
          <p:nvPr>
            <p:ph type="subTitle" idx="1"/>
          </p:nvPr>
        </p:nvSpPr>
        <p:spPr>
          <a:xfrm flipH="1">
            <a:off x="882700" y="2594713"/>
            <a:ext cx="2760900" cy="65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5_2_1"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2"/>
          <p:cNvSpPr/>
          <p:nvPr/>
        </p:nvSpPr>
        <p:spPr>
          <a:xfrm>
            <a:off x="0" y="0"/>
            <a:ext cx="9144000" cy="1139100"/>
          </a:xfrm>
          <a:prstGeom prst="round2SameRect">
            <a:avLst>
              <a:gd name="adj1" fmla="val 38513"/>
              <a:gd name="adj2" fmla="val 0"/>
            </a:avLst>
          </a:prstGeom>
          <a:solidFill>
            <a:srgbClr val="38761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22"/>
          <p:cNvSpPr txBox="1">
            <a:spLocks noGrp="1"/>
          </p:cNvSpPr>
          <p:nvPr>
            <p:ph type="title"/>
          </p:nvPr>
        </p:nvSpPr>
        <p:spPr>
          <a:xfrm>
            <a:off x="540000" y="445025"/>
            <a:ext cx="3083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4" name="Google Shape;204;p22"/>
          <p:cNvSpPr txBox="1">
            <a:spLocks noGrp="1"/>
          </p:cNvSpPr>
          <p:nvPr>
            <p:ph type="subTitle" idx="1"/>
          </p:nvPr>
        </p:nvSpPr>
        <p:spPr>
          <a:xfrm>
            <a:off x="866413" y="2004550"/>
            <a:ext cx="1835100" cy="35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2000"/>
              <a:buFont typeface="Open Sans"/>
              <a:buNone/>
              <a:defRPr b="1">
                <a:solidFill>
                  <a:srgbClr val="6AA84F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Clr>
                <a:srgbClr val="6AA84F"/>
              </a:buClr>
              <a:buSzPts val="1400"/>
              <a:buFont typeface="Open Sans"/>
              <a:buNone/>
              <a:defRPr b="1">
                <a:solidFill>
                  <a:srgbClr val="6AA84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rgbClr val="6AA84F"/>
              </a:buClr>
              <a:buSzPts val="1400"/>
              <a:buFont typeface="Open Sans"/>
              <a:buNone/>
              <a:defRPr b="1">
                <a:solidFill>
                  <a:srgbClr val="6AA84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rgbClr val="6AA84F"/>
              </a:buClr>
              <a:buSzPts val="1400"/>
              <a:buFont typeface="Open Sans"/>
              <a:buNone/>
              <a:defRPr b="1">
                <a:solidFill>
                  <a:srgbClr val="6AA84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rgbClr val="6AA84F"/>
              </a:buClr>
              <a:buSzPts val="1400"/>
              <a:buFont typeface="Open Sans"/>
              <a:buNone/>
              <a:defRPr b="1">
                <a:solidFill>
                  <a:srgbClr val="6AA84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rgbClr val="6AA84F"/>
              </a:buClr>
              <a:buSzPts val="1400"/>
              <a:buFont typeface="Open Sans"/>
              <a:buNone/>
              <a:defRPr b="1">
                <a:solidFill>
                  <a:srgbClr val="6AA84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rgbClr val="6AA84F"/>
              </a:buClr>
              <a:buSzPts val="1400"/>
              <a:buFont typeface="Open Sans"/>
              <a:buNone/>
              <a:defRPr b="1">
                <a:solidFill>
                  <a:srgbClr val="6AA84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rgbClr val="6AA84F"/>
              </a:buClr>
              <a:buSzPts val="1400"/>
              <a:buFont typeface="Open Sans"/>
              <a:buNone/>
              <a:defRPr b="1">
                <a:solidFill>
                  <a:srgbClr val="6AA84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rgbClr val="6AA84F"/>
              </a:buClr>
              <a:buSzPts val="1400"/>
              <a:buFont typeface="Open Sans"/>
              <a:buNone/>
              <a:defRPr b="1">
                <a:solidFill>
                  <a:srgbClr val="6AA84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05" name="Google Shape;205;p22"/>
          <p:cNvSpPr txBox="1">
            <a:spLocks noGrp="1"/>
          </p:cNvSpPr>
          <p:nvPr>
            <p:ph type="subTitle" idx="2"/>
          </p:nvPr>
        </p:nvSpPr>
        <p:spPr>
          <a:xfrm>
            <a:off x="831700" y="2339450"/>
            <a:ext cx="1907100" cy="6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6" name="Google Shape;206;p22"/>
          <p:cNvSpPr/>
          <p:nvPr/>
        </p:nvSpPr>
        <p:spPr>
          <a:xfrm flipH="1">
            <a:off x="7088478" y="333147"/>
            <a:ext cx="1276119" cy="248466"/>
          </a:xfrm>
          <a:custGeom>
            <a:avLst/>
            <a:gdLst/>
            <a:ahLst/>
            <a:cxnLst/>
            <a:rect l="l" t="t" r="r" b="b"/>
            <a:pathLst>
              <a:path w="61940" h="12060" extrusionOk="0">
                <a:moveTo>
                  <a:pt x="31646" y="0"/>
                </a:moveTo>
                <a:cubicBezTo>
                  <a:pt x="25375" y="0"/>
                  <a:pt x="20068" y="2991"/>
                  <a:pt x="17849" y="7332"/>
                </a:cubicBezTo>
                <a:cubicBezTo>
                  <a:pt x="16113" y="6946"/>
                  <a:pt x="14280" y="6657"/>
                  <a:pt x="12447" y="6657"/>
                </a:cubicBezTo>
                <a:cubicBezTo>
                  <a:pt x="6561" y="6657"/>
                  <a:pt x="1545" y="8972"/>
                  <a:pt x="1" y="12060"/>
                </a:cubicBezTo>
                <a:lnTo>
                  <a:pt x="61940" y="12060"/>
                </a:lnTo>
                <a:cubicBezTo>
                  <a:pt x="60782" y="8972"/>
                  <a:pt x="56826" y="6657"/>
                  <a:pt x="52002" y="6657"/>
                </a:cubicBezTo>
                <a:cubicBezTo>
                  <a:pt x="49880" y="6657"/>
                  <a:pt x="47661" y="7236"/>
                  <a:pt x="45731" y="8201"/>
                </a:cubicBezTo>
                <a:cubicBezTo>
                  <a:pt x="43802" y="3473"/>
                  <a:pt x="38206" y="0"/>
                  <a:pt x="3164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22"/>
          <p:cNvSpPr/>
          <p:nvPr/>
        </p:nvSpPr>
        <p:spPr>
          <a:xfrm flipH="1">
            <a:off x="5990173" y="725539"/>
            <a:ext cx="854715" cy="173205"/>
          </a:xfrm>
          <a:custGeom>
            <a:avLst/>
            <a:gdLst/>
            <a:ahLst/>
            <a:cxnLst/>
            <a:rect l="l" t="t" r="r" b="b"/>
            <a:pathLst>
              <a:path w="41486" h="8407" extrusionOk="0">
                <a:moveTo>
                  <a:pt x="20634" y="0"/>
                </a:moveTo>
                <a:cubicBezTo>
                  <a:pt x="17056" y="0"/>
                  <a:pt x="13716" y="1990"/>
                  <a:pt x="11963" y="5126"/>
                </a:cubicBezTo>
                <a:cubicBezTo>
                  <a:pt x="10806" y="4837"/>
                  <a:pt x="9551" y="4644"/>
                  <a:pt x="8297" y="4644"/>
                </a:cubicBezTo>
                <a:cubicBezTo>
                  <a:pt x="4342" y="4644"/>
                  <a:pt x="1061" y="6284"/>
                  <a:pt x="0" y="8406"/>
                </a:cubicBezTo>
                <a:lnTo>
                  <a:pt x="41485" y="8406"/>
                </a:lnTo>
                <a:cubicBezTo>
                  <a:pt x="40714" y="6284"/>
                  <a:pt x="38012" y="4644"/>
                  <a:pt x="34828" y="4644"/>
                </a:cubicBezTo>
                <a:cubicBezTo>
                  <a:pt x="33381" y="4644"/>
                  <a:pt x="31934" y="5030"/>
                  <a:pt x="30680" y="5705"/>
                </a:cubicBezTo>
                <a:cubicBezTo>
                  <a:pt x="29013" y="2187"/>
                  <a:pt x="25481" y="1"/>
                  <a:pt x="21617" y="1"/>
                </a:cubicBezTo>
                <a:cubicBezTo>
                  <a:pt x="21455" y="1"/>
                  <a:pt x="21292" y="5"/>
                  <a:pt x="21129" y="13"/>
                </a:cubicBezTo>
                <a:cubicBezTo>
                  <a:pt x="20963" y="4"/>
                  <a:pt x="20799" y="0"/>
                  <a:pt x="2063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22"/>
          <p:cNvSpPr txBox="1">
            <a:spLocks noGrp="1"/>
          </p:cNvSpPr>
          <p:nvPr>
            <p:ph type="subTitle" idx="3"/>
          </p:nvPr>
        </p:nvSpPr>
        <p:spPr>
          <a:xfrm>
            <a:off x="3653138" y="2004550"/>
            <a:ext cx="1835100" cy="35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2000"/>
              <a:buFont typeface="Open Sans"/>
              <a:buNone/>
              <a:defRPr b="1">
                <a:solidFill>
                  <a:srgbClr val="6AA84F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Clr>
                <a:srgbClr val="6AA84F"/>
              </a:buClr>
              <a:buSzPts val="1400"/>
              <a:buFont typeface="Open Sans"/>
              <a:buNone/>
              <a:defRPr b="1">
                <a:solidFill>
                  <a:srgbClr val="6AA84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rgbClr val="6AA84F"/>
              </a:buClr>
              <a:buSzPts val="1400"/>
              <a:buFont typeface="Open Sans"/>
              <a:buNone/>
              <a:defRPr b="1">
                <a:solidFill>
                  <a:srgbClr val="6AA84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rgbClr val="6AA84F"/>
              </a:buClr>
              <a:buSzPts val="1400"/>
              <a:buFont typeface="Open Sans"/>
              <a:buNone/>
              <a:defRPr b="1">
                <a:solidFill>
                  <a:srgbClr val="6AA84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rgbClr val="6AA84F"/>
              </a:buClr>
              <a:buSzPts val="1400"/>
              <a:buFont typeface="Open Sans"/>
              <a:buNone/>
              <a:defRPr b="1">
                <a:solidFill>
                  <a:srgbClr val="6AA84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rgbClr val="6AA84F"/>
              </a:buClr>
              <a:buSzPts val="1400"/>
              <a:buFont typeface="Open Sans"/>
              <a:buNone/>
              <a:defRPr b="1">
                <a:solidFill>
                  <a:srgbClr val="6AA84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rgbClr val="6AA84F"/>
              </a:buClr>
              <a:buSzPts val="1400"/>
              <a:buFont typeface="Open Sans"/>
              <a:buNone/>
              <a:defRPr b="1">
                <a:solidFill>
                  <a:srgbClr val="6AA84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rgbClr val="6AA84F"/>
              </a:buClr>
              <a:buSzPts val="1400"/>
              <a:buFont typeface="Open Sans"/>
              <a:buNone/>
              <a:defRPr b="1">
                <a:solidFill>
                  <a:srgbClr val="6AA84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rgbClr val="6AA84F"/>
              </a:buClr>
              <a:buSzPts val="1400"/>
              <a:buFont typeface="Open Sans"/>
              <a:buNone/>
              <a:defRPr b="1">
                <a:solidFill>
                  <a:srgbClr val="6AA84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09" name="Google Shape;209;p22"/>
          <p:cNvSpPr txBox="1">
            <a:spLocks noGrp="1"/>
          </p:cNvSpPr>
          <p:nvPr>
            <p:ph type="subTitle" idx="4"/>
          </p:nvPr>
        </p:nvSpPr>
        <p:spPr>
          <a:xfrm>
            <a:off x="3618375" y="2339450"/>
            <a:ext cx="1907100" cy="6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0" name="Google Shape;210;p22"/>
          <p:cNvSpPr txBox="1">
            <a:spLocks noGrp="1"/>
          </p:cNvSpPr>
          <p:nvPr>
            <p:ph type="subTitle" idx="5"/>
          </p:nvPr>
        </p:nvSpPr>
        <p:spPr>
          <a:xfrm>
            <a:off x="6442338" y="2004550"/>
            <a:ext cx="1835100" cy="35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2000"/>
              <a:buFont typeface="Open Sans"/>
              <a:buNone/>
              <a:defRPr b="1">
                <a:solidFill>
                  <a:srgbClr val="6AA84F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Clr>
                <a:srgbClr val="6AA84F"/>
              </a:buClr>
              <a:buSzPts val="1400"/>
              <a:buFont typeface="Open Sans"/>
              <a:buNone/>
              <a:defRPr b="1">
                <a:solidFill>
                  <a:srgbClr val="6AA84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rgbClr val="6AA84F"/>
              </a:buClr>
              <a:buSzPts val="1400"/>
              <a:buFont typeface="Open Sans"/>
              <a:buNone/>
              <a:defRPr b="1">
                <a:solidFill>
                  <a:srgbClr val="6AA84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rgbClr val="6AA84F"/>
              </a:buClr>
              <a:buSzPts val="1400"/>
              <a:buFont typeface="Open Sans"/>
              <a:buNone/>
              <a:defRPr b="1">
                <a:solidFill>
                  <a:srgbClr val="6AA84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rgbClr val="6AA84F"/>
              </a:buClr>
              <a:buSzPts val="1400"/>
              <a:buFont typeface="Open Sans"/>
              <a:buNone/>
              <a:defRPr b="1">
                <a:solidFill>
                  <a:srgbClr val="6AA84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rgbClr val="6AA84F"/>
              </a:buClr>
              <a:buSzPts val="1400"/>
              <a:buFont typeface="Open Sans"/>
              <a:buNone/>
              <a:defRPr b="1">
                <a:solidFill>
                  <a:srgbClr val="6AA84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rgbClr val="6AA84F"/>
              </a:buClr>
              <a:buSzPts val="1400"/>
              <a:buFont typeface="Open Sans"/>
              <a:buNone/>
              <a:defRPr b="1">
                <a:solidFill>
                  <a:srgbClr val="6AA84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rgbClr val="6AA84F"/>
              </a:buClr>
              <a:buSzPts val="1400"/>
              <a:buFont typeface="Open Sans"/>
              <a:buNone/>
              <a:defRPr b="1">
                <a:solidFill>
                  <a:srgbClr val="6AA84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rgbClr val="6AA84F"/>
              </a:buClr>
              <a:buSzPts val="1400"/>
              <a:buFont typeface="Open Sans"/>
              <a:buNone/>
              <a:defRPr b="1">
                <a:solidFill>
                  <a:srgbClr val="6AA84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11" name="Google Shape;211;p22"/>
          <p:cNvSpPr txBox="1">
            <a:spLocks noGrp="1"/>
          </p:cNvSpPr>
          <p:nvPr>
            <p:ph type="subTitle" idx="6"/>
          </p:nvPr>
        </p:nvSpPr>
        <p:spPr>
          <a:xfrm>
            <a:off x="6407575" y="2339450"/>
            <a:ext cx="1907100" cy="6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2" name="Google Shape;212;p22"/>
          <p:cNvSpPr txBox="1">
            <a:spLocks noGrp="1"/>
          </p:cNvSpPr>
          <p:nvPr>
            <p:ph type="subTitle" idx="7"/>
          </p:nvPr>
        </p:nvSpPr>
        <p:spPr>
          <a:xfrm>
            <a:off x="866413" y="3739075"/>
            <a:ext cx="1835100" cy="35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2000"/>
              <a:buFont typeface="Open Sans"/>
              <a:buNone/>
              <a:defRPr b="1">
                <a:solidFill>
                  <a:srgbClr val="6AA84F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Clr>
                <a:srgbClr val="6AA84F"/>
              </a:buClr>
              <a:buSzPts val="1400"/>
              <a:buFont typeface="Open Sans"/>
              <a:buNone/>
              <a:defRPr b="1">
                <a:solidFill>
                  <a:srgbClr val="6AA84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rgbClr val="6AA84F"/>
              </a:buClr>
              <a:buSzPts val="1400"/>
              <a:buFont typeface="Open Sans"/>
              <a:buNone/>
              <a:defRPr b="1">
                <a:solidFill>
                  <a:srgbClr val="6AA84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rgbClr val="6AA84F"/>
              </a:buClr>
              <a:buSzPts val="1400"/>
              <a:buFont typeface="Open Sans"/>
              <a:buNone/>
              <a:defRPr b="1">
                <a:solidFill>
                  <a:srgbClr val="6AA84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rgbClr val="6AA84F"/>
              </a:buClr>
              <a:buSzPts val="1400"/>
              <a:buFont typeface="Open Sans"/>
              <a:buNone/>
              <a:defRPr b="1">
                <a:solidFill>
                  <a:srgbClr val="6AA84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rgbClr val="6AA84F"/>
              </a:buClr>
              <a:buSzPts val="1400"/>
              <a:buFont typeface="Open Sans"/>
              <a:buNone/>
              <a:defRPr b="1">
                <a:solidFill>
                  <a:srgbClr val="6AA84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rgbClr val="6AA84F"/>
              </a:buClr>
              <a:buSzPts val="1400"/>
              <a:buFont typeface="Open Sans"/>
              <a:buNone/>
              <a:defRPr b="1">
                <a:solidFill>
                  <a:srgbClr val="6AA84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rgbClr val="6AA84F"/>
              </a:buClr>
              <a:buSzPts val="1400"/>
              <a:buFont typeface="Open Sans"/>
              <a:buNone/>
              <a:defRPr b="1">
                <a:solidFill>
                  <a:srgbClr val="6AA84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rgbClr val="6AA84F"/>
              </a:buClr>
              <a:buSzPts val="1400"/>
              <a:buFont typeface="Open Sans"/>
              <a:buNone/>
              <a:defRPr b="1">
                <a:solidFill>
                  <a:srgbClr val="6AA84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13" name="Google Shape;213;p22"/>
          <p:cNvSpPr txBox="1">
            <a:spLocks noGrp="1"/>
          </p:cNvSpPr>
          <p:nvPr>
            <p:ph type="subTitle" idx="8"/>
          </p:nvPr>
        </p:nvSpPr>
        <p:spPr>
          <a:xfrm>
            <a:off x="831700" y="4073975"/>
            <a:ext cx="1907100" cy="6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p22"/>
          <p:cNvSpPr txBox="1">
            <a:spLocks noGrp="1"/>
          </p:cNvSpPr>
          <p:nvPr>
            <p:ph type="subTitle" idx="9"/>
          </p:nvPr>
        </p:nvSpPr>
        <p:spPr>
          <a:xfrm>
            <a:off x="3653138" y="3739075"/>
            <a:ext cx="1835100" cy="35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2000"/>
              <a:buFont typeface="Open Sans"/>
              <a:buNone/>
              <a:defRPr b="1">
                <a:solidFill>
                  <a:srgbClr val="6AA84F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Clr>
                <a:srgbClr val="6AA84F"/>
              </a:buClr>
              <a:buSzPts val="1400"/>
              <a:buFont typeface="Open Sans"/>
              <a:buNone/>
              <a:defRPr b="1">
                <a:solidFill>
                  <a:srgbClr val="6AA84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rgbClr val="6AA84F"/>
              </a:buClr>
              <a:buSzPts val="1400"/>
              <a:buFont typeface="Open Sans"/>
              <a:buNone/>
              <a:defRPr b="1">
                <a:solidFill>
                  <a:srgbClr val="6AA84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rgbClr val="6AA84F"/>
              </a:buClr>
              <a:buSzPts val="1400"/>
              <a:buFont typeface="Open Sans"/>
              <a:buNone/>
              <a:defRPr b="1">
                <a:solidFill>
                  <a:srgbClr val="6AA84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rgbClr val="6AA84F"/>
              </a:buClr>
              <a:buSzPts val="1400"/>
              <a:buFont typeface="Open Sans"/>
              <a:buNone/>
              <a:defRPr b="1">
                <a:solidFill>
                  <a:srgbClr val="6AA84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rgbClr val="6AA84F"/>
              </a:buClr>
              <a:buSzPts val="1400"/>
              <a:buFont typeface="Open Sans"/>
              <a:buNone/>
              <a:defRPr b="1">
                <a:solidFill>
                  <a:srgbClr val="6AA84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rgbClr val="6AA84F"/>
              </a:buClr>
              <a:buSzPts val="1400"/>
              <a:buFont typeface="Open Sans"/>
              <a:buNone/>
              <a:defRPr b="1">
                <a:solidFill>
                  <a:srgbClr val="6AA84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rgbClr val="6AA84F"/>
              </a:buClr>
              <a:buSzPts val="1400"/>
              <a:buFont typeface="Open Sans"/>
              <a:buNone/>
              <a:defRPr b="1">
                <a:solidFill>
                  <a:srgbClr val="6AA84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rgbClr val="6AA84F"/>
              </a:buClr>
              <a:buSzPts val="1400"/>
              <a:buFont typeface="Open Sans"/>
              <a:buNone/>
              <a:defRPr b="1">
                <a:solidFill>
                  <a:srgbClr val="6AA84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15" name="Google Shape;215;p22"/>
          <p:cNvSpPr txBox="1">
            <a:spLocks noGrp="1"/>
          </p:cNvSpPr>
          <p:nvPr>
            <p:ph type="subTitle" idx="13"/>
          </p:nvPr>
        </p:nvSpPr>
        <p:spPr>
          <a:xfrm>
            <a:off x="3618375" y="4073975"/>
            <a:ext cx="1907100" cy="6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6" name="Google Shape;216;p22"/>
          <p:cNvSpPr txBox="1">
            <a:spLocks noGrp="1"/>
          </p:cNvSpPr>
          <p:nvPr>
            <p:ph type="subTitle" idx="14"/>
          </p:nvPr>
        </p:nvSpPr>
        <p:spPr>
          <a:xfrm>
            <a:off x="6442338" y="3739075"/>
            <a:ext cx="1835100" cy="35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2000"/>
              <a:buFont typeface="Open Sans"/>
              <a:buNone/>
              <a:defRPr b="1">
                <a:solidFill>
                  <a:srgbClr val="6AA84F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Clr>
                <a:srgbClr val="6AA84F"/>
              </a:buClr>
              <a:buSzPts val="1400"/>
              <a:buFont typeface="Open Sans"/>
              <a:buNone/>
              <a:defRPr b="1">
                <a:solidFill>
                  <a:srgbClr val="6AA84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rgbClr val="6AA84F"/>
              </a:buClr>
              <a:buSzPts val="1400"/>
              <a:buFont typeface="Open Sans"/>
              <a:buNone/>
              <a:defRPr b="1">
                <a:solidFill>
                  <a:srgbClr val="6AA84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rgbClr val="6AA84F"/>
              </a:buClr>
              <a:buSzPts val="1400"/>
              <a:buFont typeface="Open Sans"/>
              <a:buNone/>
              <a:defRPr b="1">
                <a:solidFill>
                  <a:srgbClr val="6AA84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rgbClr val="6AA84F"/>
              </a:buClr>
              <a:buSzPts val="1400"/>
              <a:buFont typeface="Open Sans"/>
              <a:buNone/>
              <a:defRPr b="1">
                <a:solidFill>
                  <a:srgbClr val="6AA84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rgbClr val="6AA84F"/>
              </a:buClr>
              <a:buSzPts val="1400"/>
              <a:buFont typeface="Open Sans"/>
              <a:buNone/>
              <a:defRPr b="1">
                <a:solidFill>
                  <a:srgbClr val="6AA84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rgbClr val="6AA84F"/>
              </a:buClr>
              <a:buSzPts val="1400"/>
              <a:buFont typeface="Open Sans"/>
              <a:buNone/>
              <a:defRPr b="1">
                <a:solidFill>
                  <a:srgbClr val="6AA84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rgbClr val="6AA84F"/>
              </a:buClr>
              <a:buSzPts val="1400"/>
              <a:buFont typeface="Open Sans"/>
              <a:buNone/>
              <a:defRPr b="1">
                <a:solidFill>
                  <a:srgbClr val="6AA84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rgbClr val="6AA84F"/>
              </a:buClr>
              <a:buSzPts val="1400"/>
              <a:buFont typeface="Open Sans"/>
              <a:buNone/>
              <a:defRPr b="1">
                <a:solidFill>
                  <a:srgbClr val="6AA84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17" name="Google Shape;217;p22"/>
          <p:cNvSpPr txBox="1">
            <a:spLocks noGrp="1"/>
          </p:cNvSpPr>
          <p:nvPr>
            <p:ph type="subTitle" idx="15"/>
          </p:nvPr>
        </p:nvSpPr>
        <p:spPr>
          <a:xfrm>
            <a:off x="6407575" y="4073975"/>
            <a:ext cx="1907100" cy="6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CUSTOM_5_2_1_1"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3"/>
          <p:cNvSpPr/>
          <p:nvPr/>
        </p:nvSpPr>
        <p:spPr>
          <a:xfrm>
            <a:off x="539975" y="2097225"/>
            <a:ext cx="8064000" cy="22500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23"/>
          <p:cNvSpPr/>
          <p:nvPr/>
        </p:nvSpPr>
        <p:spPr>
          <a:xfrm>
            <a:off x="0" y="0"/>
            <a:ext cx="9144000" cy="1139100"/>
          </a:xfrm>
          <a:prstGeom prst="round2SameRect">
            <a:avLst>
              <a:gd name="adj1" fmla="val 38513"/>
              <a:gd name="adj2" fmla="val 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23"/>
          <p:cNvSpPr txBox="1">
            <a:spLocks noGrp="1"/>
          </p:cNvSpPr>
          <p:nvPr>
            <p:ph type="title"/>
          </p:nvPr>
        </p:nvSpPr>
        <p:spPr>
          <a:xfrm>
            <a:off x="540000" y="445025"/>
            <a:ext cx="3083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2" name="Google Shape;222;p23"/>
          <p:cNvSpPr txBox="1">
            <a:spLocks noGrp="1"/>
          </p:cNvSpPr>
          <p:nvPr>
            <p:ph type="subTitle" idx="1"/>
          </p:nvPr>
        </p:nvSpPr>
        <p:spPr>
          <a:xfrm>
            <a:off x="721813" y="2984625"/>
            <a:ext cx="2124300" cy="35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None/>
              <a:defRPr b="1">
                <a:solidFill>
                  <a:schemeClr val="accent3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23" name="Google Shape;223;p23"/>
          <p:cNvSpPr txBox="1">
            <a:spLocks noGrp="1"/>
          </p:cNvSpPr>
          <p:nvPr>
            <p:ph type="subTitle" idx="2"/>
          </p:nvPr>
        </p:nvSpPr>
        <p:spPr>
          <a:xfrm>
            <a:off x="831700" y="3319525"/>
            <a:ext cx="1907100" cy="79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4" name="Google Shape;224;p23"/>
          <p:cNvSpPr/>
          <p:nvPr/>
        </p:nvSpPr>
        <p:spPr>
          <a:xfrm flipH="1">
            <a:off x="7088478" y="333147"/>
            <a:ext cx="1276119" cy="248466"/>
          </a:xfrm>
          <a:custGeom>
            <a:avLst/>
            <a:gdLst/>
            <a:ahLst/>
            <a:cxnLst/>
            <a:rect l="l" t="t" r="r" b="b"/>
            <a:pathLst>
              <a:path w="61940" h="12060" extrusionOk="0">
                <a:moveTo>
                  <a:pt x="31646" y="0"/>
                </a:moveTo>
                <a:cubicBezTo>
                  <a:pt x="25375" y="0"/>
                  <a:pt x="20068" y="2991"/>
                  <a:pt x="17849" y="7332"/>
                </a:cubicBezTo>
                <a:cubicBezTo>
                  <a:pt x="16113" y="6946"/>
                  <a:pt x="14280" y="6657"/>
                  <a:pt x="12447" y="6657"/>
                </a:cubicBezTo>
                <a:cubicBezTo>
                  <a:pt x="6561" y="6657"/>
                  <a:pt x="1545" y="8972"/>
                  <a:pt x="1" y="12060"/>
                </a:cubicBezTo>
                <a:lnTo>
                  <a:pt x="61940" y="12060"/>
                </a:lnTo>
                <a:cubicBezTo>
                  <a:pt x="60782" y="8972"/>
                  <a:pt x="56826" y="6657"/>
                  <a:pt x="52002" y="6657"/>
                </a:cubicBezTo>
                <a:cubicBezTo>
                  <a:pt x="49880" y="6657"/>
                  <a:pt x="47661" y="7236"/>
                  <a:pt x="45731" y="8201"/>
                </a:cubicBezTo>
                <a:cubicBezTo>
                  <a:pt x="43802" y="3473"/>
                  <a:pt x="38206" y="0"/>
                  <a:pt x="3164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23"/>
          <p:cNvSpPr/>
          <p:nvPr/>
        </p:nvSpPr>
        <p:spPr>
          <a:xfrm flipH="1">
            <a:off x="5990173" y="725539"/>
            <a:ext cx="854715" cy="173205"/>
          </a:xfrm>
          <a:custGeom>
            <a:avLst/>
            <a:gdLst/>
            <a:ahLst/>
            <a:cxnLst/>
            <a:rect l="l" t="t" r="r" b="b"/>
            <a:pathLst>
              <a:path w="41486" h="8407" extrusionOk="0">
                <a:moveTo>
                  <a:pt x="20634" y="0"/>
                </a:moveTo>
                <a:cubicBezTo>
                  <a:pt x="17056" y="0"/>
                  <a:pt x="13716" y="1990"/>
                  <a:pt x="11963" y="5126"/>
                </a:cubicBezTo>
                <a:cubicBezTo>
                  <a:pt x="10806" y="4837"/>
                  <a:pt x="9551" y="4644"/>
                  <a:pt x="8297" y="4644"/>
                </a:cubicBezTo>
                <a:cubicBezTo>
                  <a:pt x="4342" y="4644"/>
                  <a:pt x="1061" y="6284"/>
                  <a:pt x="0" y="8406"/>
                </a:cubicBezTo>
                <a:lnTo>
                  <a:pt x="41485" y="8406"/>
                </a:lnTo>
                <a:cubicBezTo>
                  <a:pt x="40714" y="6284"/>
                  <a:pt x="38012" y="4644"/>
                  <a:pt x="34828" y="4644"/>
                </a:cubicBezTo>
                <a:cubicBezTo>
                  <a:pt x="33381" y="4644"/>
                  <a:pt x="31934" y="5030"/>
                  <a:pt x="30680" y="5705"/>
                </a:cubicBezTo>
                <a:cubicBezTo>
                  <a:pt x="29013" y="2187"/>
                  <a:pt x="25481" y="1"/>
                  <a:pt x="21617" y="1"/>
                </a:cubicBezTo>
                <a:cubicBezTo>
                  <a:pt x="21455" y="1"/>
                  <a:pt x="21292" y="5"/>
                  <a:pt x="21129" y="13"/>
                </a:cubicBezTo>
                <a:cubicBezTo>
                  <a:pt x="20963" y="4"/>
                  <a:pt x="20799" y="0"/>
                  <a:pt x="2063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23"/>
          <p:cNvSpPr txBox="1">
            <a:spLocks noGrp="1"/>
          </p:cNvSpPr>
          <p:nvPr>
            <p:ph type="subTitle" idx="3"/>
          </p:nvPr>
        </p:nvSpPr>
        <p:spPr>
          <a:xfrm>
            <a:off x="3508538" y="2984625"/>
            <a:ext cx="2124300" cy="35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None/>
              <a:defRPr b="1">
                <a:solidFill>
                  <a:schemeClr val="accent3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27" name="Google Shape;227;p23"/>
          <p:cNvSpPr txBox="1">
            <a:spLocks noGrp="1"/>
          </p:cNvSpPr>
          <p:nvPr>
            <p:ph type="subTitle" idx="4"/>
          </p:nvPr>
        </p:nvSpPr>
        <p:spPr>
          <a:xfrm>
            <a:off x="3618375" y="3319525"/>
            <a:ext cx="1907100" cy="79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8" name="Google Shape;228;p23"/>
          <p:cNvSpPr txBox="1">
            <a:spLocks noGrp="1"/>
          </p:cNvSpPr>
          <p:nvPr>
            <p:ph type="subTitle" idx="5"/>
          </p:nvPr>
        </p:nvSpPr>
        <p:spPr>
          <a:xfrm>
            <a:off x="6297700" y="2984625"/>
            <a:ext cx="2124300" cy="35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None/>
              <a:defRPr b="1">
                <a:solidFill>
                  <a:schemeClr val="accent3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29" name="Google Shape;229;p23"/>
          <p:cNvSpPr txBox="1">
            <a:spLocks noGrp="1"/>
          </p:cNvSpPr>
          <p:nvPr>
            <p:ph type="subTitle" idx="6"/>
          </p:nvPr>
        </p:nvSpPr>
        <p:spPr>
          <a:xfrm>
            <a:off x="6407575" y="3319525"/>
            <a:ext cx="1907100" cy="79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 1">
  <p:cSld name="CUSTOM_5_2_2"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4"/>
          <p:cNvSpPr/>
          <p:nvPr/>
        </p:nvSpPr>
        <p:spPr>
          <a:xfrm>
            <a:off x="6142225" y="2173525"/>
            <a:ext cx="2437800" cy="23295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24"/>
          <p:cNvSpPr/>
          <p:nvPr/>
        </p:nvSpPr>
        <p:spPr>
          <a:xfrm>
            <a:off x="3353100" y="2173525"/>
            <a:ext cx="2437800" cy="23295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24"/>
          <p:cNvSpPr/>
          <p:nvPr/>
        </p:nvSpPr>
        <p:spPr>
          <a:xfrm>
            <a:off x="563975" y="2173525"/>
            <a:ext cx="2437800" cy="23295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24"/>
          <p:cNvSpPr/>
          <p:nvPr/>
        </p:nvSpPr>
        <p:spPr>
          <a:xfrm>
            <a:off x="0" y="0"/>
            <a:ext cx="9144000" cy="1139100"/>
          </a:xfrm>
          <a:prstGeom prst="round2SameRect">
            <a:avLst>
              <a:gd name="adj1" fmla="val 38513"/>
              <a:gd name="adj2" fmla="val 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24"/>
          <p:cNvSpPr txBox="1">
            <a:spLocks noGrp="1"/>
          </p:cNvSpPr>
          <p:nvPr>
            <p:ph type="title"/>
          </p:nvPr>
        </p:nvSpPr>
        <p:spPr>
          <a:xfrm>
            <a:off x="540000" y="445025"/>
            <a:ext cx="3083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36" name="Google Shape;236;p24"/>
          <p:cNvSpPr txBox="1">
            <a:spLocks noGrp="1"/>
          </p:cNvSpPr>
          <p:nvPr>
            <p:ph type="subTitle" idx="1"/>
          </p:nvPr>
        </p:nvSpPr>
        <p:spPr>
          <a:xfrm>
            <a:off x="831688" y="3285175"/>
            <a:ext cx="1907100" cy="77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7" name="Google Shape;237;p24"/>
          <p:cNvSpPr/>
          <p:nvPr/>
        </p:nvSpPr>
        <p:spPr>
          <a:xfrm flipH="1">
            <a:off x="7088478" y="333147"/>
            <a:ext cx="1276119" cy="248466"/>
          </a:xfrm>
          <a:custGeom>
            <a:avLst/>
            <a:gdLst/>
            <a:ahLst/>
            <a:cxnLst/>
            <a:rect l="l" t="t" r="r" b="b"/>
            <a:pathLst>
              <a:path w="61940" h="12060" extrusionOk="0">
                <a:moveTo>
                  <a:pt x="31646" y="0"/>
                </a:moveTo>
                <a:cubicBezTo>
                  <a:pt x="25375" y="0"/>
                  <a:pt x="20068" y="2991"/>
                  <a:pt x="17849" y="7332"/>
                </a:cubicBezTo>
                <a:cubicBezTo>
                  <a:pt x="16113" y="6946"/>
                  <a:pt x="14280" y="6657"/>
                  <a:pt x="12447" y="6657"/>
                </a:cubicBezTo>
                <a:cubicBezTo>
                  <a:pt x="6561" y="6657"/>
                  <a:pt x="1545" y="8972"/>
                  <a:pt x="1" y="12060"/>
                </a:cubicBezTo>
                <a:lnTo>
                  <a:pt x="61940" y="12060"/>
                </a:lnTo>
                <a:cubicBezTo>
                  <a:pt x="60782" y="8972"/>
                  <a:pt x="56826" y="6657"/>
                  <a:pt x="52002" y="6657"/>
                </a:cubicBezTo>
                <a:cubicBezTo>
                  <a:pt x="49880" y="6657"/>
                  <a:pt x="47661" y="7236"/>
                  <a:pt x="45731" y="8201"/>
                </a:cubicBezTo>
                <a:cubicBezTo>
                  <a:pt x="43802" y="3473"/>
                  <a:pt x="38206" y="0"/>
                  <a:pt x="3164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24"/>
          <p:cNvSpPr/>
          <p:nvPr/>
        </p:nvSpPr>
        <p:spPr>
          <a:xfrm flipH="1">
            <a:off x="5990173" y="725539"/>
            <a:ext cx="854715" cy="173205"/>
          </a:xfrm>
          <a:custGeom>
            <a:avLst/>
            <a:gdLst/>
            <a:ahLst/>
            <a:cxnLst/>
            <a:rect l="l" t="t" r="r" b="b"/>
            <a:pathLst>
              <a:path w="41486" h="8407" extrusionOk="0">
                <a:moveTo>
                  <a:pt x="20634" y="0"/>
                </a:moveTo>
                <a:cubicBezTo>
                  <a:pt x="17056" y="0"/>
                  <a:pt x="13716" y="1990"/>
                  <a:pt x="11963" y="5126"/>
                </a:cubicBezTo>
                <a:cubicBezTo>
                  <a:pt x="10806" y="4837"/>
                  <a:pt x="9551" y="4644"/>
                  <a:pt x="8297" y="4644"/>
                </a:cubicBezTo>
                <a:cubicBezTo>
                  <a:pt x="4342" y="4644"/>
                  <a:pt x="1061" y="6284"/>
                  <a:pt x="0" y="8406"/>
                </a:cubicBezTo>
                <a:lnTo>
                  <a:pt x="41485" y="8406"/>
                </a:lnTo>
                <a:cubicBezTo>
                  <a:pt x="40714" y="6284"/>
                  <a:pt x="38012" y="4644"/>
                  <a:pt x="34828" y="4644"/>
                </a:cubicBezTo>
                <a:cubicBezTo>
                  <a:pt x="33381" y="4644"/>
                  <a:pt x="31934" y="5030"/>
                  <a:pt x="30680" y="5705"/>
                </a:cubicBezTo>
                <a:cubicBezTo>
                  <a:pt x="29013" y="2187"/>
                  <a:pt x="25481" y="1"/>
                  <a:pt x="21617" y="1"/>
                </a:cubicBezTo>
                <a:cubicBezTo>
                  <a:pt x="21455" y="1"/>
                  <a:pt x="21292" y="5"/>
                  <a:pt x="21129" y="13"/>
                </a:cubicBezTo>
                <a:cubicBezTo>
                  <a:pt x="20963" y="4"/>
                  <a:pt x="20799" y="0"/>
                  <a:pt x="2063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24"/>
          <p:cNvSpPr txBox="1">
            <a:spLocks noGrp="1"/>
          </p:cNvSpPr>
          <p:nvPr>
            <p:ph type="subTitle" idx="2"/>
          </p:nvPr>
        </p:nvSpPr>
        <p:spPr>
          <a:xfrm>
            <a:off x="3618363" y="3285175"/>
            <a:ext cx="1907100" cy="77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0" name="Google Shape;240;p24"/>
          <p:cNvSpPr txBox="1">
            <a:spLocks noGrp="1"/>
          </p:cNvSpPr>
          <p:nvPr>
            <p:ph type="subTitle" idx="3"/>
          </p:nvPr>
        </p:nvSpPr>
        <p:spPr>
          <a:xfrm>
            <a:off x="6407563" y="3285175"/>
            <a:ext cx="1907100" cy="77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1" name="Google Shape;241;p24"/>
          <p:cNvSpPr txBox="1">
            <a:spLocks noGrp="1"/>
          </p:cNvSpPr>
          <p:nvPr>
            <p:ph type="subTitle" idx="4"/>
          </p:nvPr>
        </p:nvSpPr>
        <p:spPr>
          <a:xfrm>
            <a:off x="866413" y="2928175"/>
            <a:ext cx="1835100" cy="35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Open Sans"/>
              <a:buNone/>
              <a:defRPr b="1">
                <a:solidFill>
                  <a:schemeClr val="accent3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Open Sans"/>
              <a:buNone/>
              <a:defRPr b="1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Open Sans"/>
              <a:buNone/>
              <a:defRPr b="1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Open Sans"/>
              <a:buNone/>
              <a:defRPr b="1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Open Sans"/>
              <a:buNone/>
              <a:defRPr b="1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Open Sans"/>
              <a:buNone/>
              <a:defRPr b="1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Open Sans"/>
              <a:buNone/>
              <a:defRPr b="1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Open Sans"/>
              <a:buNone/>
              <a:defRPr b="1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Open Sans"/>
              <a:buNone/>
              <a:defRPr b="1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42" name="Google Shape;242;p24"/>
          <p:cNvSpPr txBox="1">
            <a:spLocks noGrp="1"/>
          </p:cNvSpPr>
          <p:nvPr>
            <p:ph type="subTitle" idx="5"/>
          </p:nvPr>
        </p:nvSpPr>
        <p:spPr>
          <a:xfrm>
            <a:off x="3653138" y="2928175"/>
            <a:ext cx="1835100" cy="35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Open Sans"/>
              <a:buNone/>
              <a:defRPr b="1">
                <a:solidFill>
                  <a:schemeClr val="accent3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Open Sans"/>
              <a:buNone/>
              <a:defRPr b="1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Open Sans"/>
              <a:buNone/>
              <a:defRPr b="1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Open Sans"/>
              <a:buNone/>
              <a:defRPr b="1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Open Sans"/>
              <a:buNone/>
              <a:defRPr b="1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Open Sans"/>
              <a:buNone/>
              <a:defRPr b="1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Open Sans"/>
              <a:buNone/>
              <a:defRPr b="1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Open Sans"/>
              <a:buNone/>
              <a:defRPr b="1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Open Sans"/>
              <a:buNone/>
              <a:defRPr b="1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43" name="Google Shape;243;p24"/>
          <p:cNvSpPr txBox="1">
            <a:spLocks noGrp="1"/>
          </p:cNvSpPr>
          <p:nvPr>
            <p:ph type="subTitle" idx="6"/>
          </p:nvPr>
        </p:nvSpPr>
        <p:spPr>
          <a:xfrm>
            <a:off x="6443563" y="2928175"/>
            <a:ext cx="1835100" cy="35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Open Sans"/>
              <a:buNone/>
              <a:defRPr b="1">
                <a:solidFill>
                  <a:schemeClr val="accent3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Open Sans"/>
              <a:buNone/>
              <a:defRPr b="1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Open Sans"/>
              <a:buNone/>
              <a:defRPr b="1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Open Sans"/>
              <a:buNone/>
              <a:defRPr b="1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Open Sans"/>
              <a:buNone/>
              <a:defRPr b="1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Open Sans"/>
              <a:buNone/>
              <a:defRPr b="1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Open Sans"/>
              <a:buNone/>
              <a:defRPr b="1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Open Sans"/>
              <a:buNone/>
              <a:defRPr b="1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Open Sans"/>
              <a:buNone/>
              <a:defRPr b="1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44" name="Google Shape;244;p24"/>
          <p:cNvSpPr/>
          <p:nvPr/>
        </p:nvSpPr>
        <p:spPr>
          <a:xfrm>
            <a:off x="1251025" y="1723963"/>
            <a:ext cx="1065900" cy="10953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9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5" name="Google Shape;245;p24"/>
          <p:cNvSpPr/>
          <p:nvPr/>
        </p:nvSpPr>
        <p:spPr>
          <a:xfrm>
            <a:off x="4039050" y="1723963"/>
            <a:ext cx="1065900" cy="10953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9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6" name="Google Shape;246;p24"/>
          <p:cNvSpPr/>
          <p:nvPr/>
        </p:nvSpPr>
        <p:spPr>
          <a:xfrm>
            <a:off x="6827075" y="1723963"/>
            <a:ext cx="1065900" cy="10953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9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7"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6"/>
          <p:cNvSpPr txBox="1">
            <a:spLocks noGrp="1"/>
          </p:cNvSpPr>
          <p:nvPr>
            <p:ph type="subTitle" idx="1"/>
          </p:nvPr>
        </p:nvSpPr>
        <p:spPr>
          <a:xfrm>
            <a:off x="539999" y="2062825"/>
            <a:ext cx="3933600" cy="230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R="5080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>
                <a:solidFill>
                  <a:schemeClr val="hlink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69" name="Google Shape;269;p26"/>
          <p:cNvSpPr txBox="1">
            <a:spLocks noGrp="1"/>
          </p:cNvSpPr>
          <p:nvPr>
            <p:ph type="subTitle" idx="2"/>
          </p:nvPr>
        </p:nvSpPr>
        <p:spPr>
          <a:xfrm>
            <a:off x="642863" y="1705825"/>
            <a:ext cx="1835100" cy="35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Open Sans"/>
              <a:buNone/>
              <a:defRPr b="1">
                <a:solidFill>
                  <a:schemeClr val="accent3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Open Sans"/>
              <a:buNone/>
              <a:defRPr b="1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Open Sans"/>
              <a:buNone/>
              <a:defRPr b="1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Open Sans"/>
              <a:buNone/>
              <a:defRPr b="1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Open Sans"/>
              <a:buNone/>
              <a:defRPr b="1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Open Sans"/>
              <a:buNone/>
              <a:defRPr b="1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Open Sans"/>
              <a:buNone/>
              <a:defRPr b="1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Open Sans"/>
              <a:buNone/>
              <a:defRPr b="1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Open Sans"/>
              <a:buNone/>
              <a:defRPr b="1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70" name="Google Shape;270;p26"/>
          <p:cNvSpPr/>
          <p:nvPr/>
        </p:nvSpPr>
        <p:spPr>
          <a:xfrm>
            <a:off x="0" y="0"/>
            <a:ext cx="9144000" cy="1139100"/>
          </a:xfrm>
          <a:prstGeom prst="round2SameRect">
            <a:avLst>
              <a:gd name="adj1" fmla="val 38513"/>
              <a:gd name="adj2" fmla="val 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p26"/>
          <p:cNvSpPr txBox="1">
            <a:spLocks noGrp="1"/>
          </p:cNvSpPr>
          <p:nvPr>
            <p:ph type="title"/>
          </p:nvPr>
        </p:nvSpPr>
        <p:spPr>
          <a:xfrm>
            <a:off x="540000" y="445025"/>
            <a:ext cx="447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2" name="Google Shape;272;p26"/>
          <p:cNvSpPr/>
          <p:nvPr/>
        </p:nvSpPr>
        <p:spPr>
          <a:xfrm flipH="1">
            <a:off x="7088478" y="333147"/>
            <a:ext cx="1276119" cy="248466"/>
          </a:xfrm>
          <a:custGeom>
            <a:avLst/>
            <a:gdLst/>
            <a:ahLst/>
            <a:cxnLst/>
            <a:rect l="l" t="t" r="r" b="b"/>
            <a:pathLst>
              <a:path w="61940" h="12060" extrusionOk="0">
                <a:moveTo>
                  <a:pt x="31646" y="0"/>
                </a:moveTo>
                <a:cubicBezTo>
                  <a:pt x="25375" y="0"/>
                  <a:pt x="20068" y="2991"/>
                  <a:pt x="17849" y="7332"/>
                </a:cubicBezTo>
                <a:cubicBezTo>
                  <a:pt x="16113" y="6946"/>
                  <a:pt x="14280" y="6657"/>
                  <a:pt x="12447" y="6657"/>
                </a:cubicBezTo>
                <a:cubicBezTo>
                  <a:pt x="6561" y="6657"/>
                  <a:pt x="1545" y="8972"/>
                  <a:pt x="1" y="12060"/>
                </a:cubicBezTo>
                <a:lnTo>
                  <a:pt x="61940" y="12060"/>
                </a:lnTo>
                <a:cubicBezTo>
                  <a:pt x="60782" y="8972"/>
                  <a:pt x="56826" y="6657"/>
                  <a:pt x="52002" y="6657"/>
                </a:cubicBezTo>
                <a:cubicBezTo>
                  <a:pt x="49880" y="6657"/>
                  <a:pt x="47661" y="7236"/>
                  <a:pt x="45731" y="8201"/>
                </a:cubicBezTo>
                <a:cubicBezTo>
                  <a:pt x="43802" y="3473"/>
                  <a:pt x="38206" y="0"/>
                  <a:pt x="3164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26"/>
          <p:cNvSpPr/>
          <p:nvPr/>
        </p:nvSpPr>
        <p:spPr>
          <a:xfrm flipH="1">
            <a:off x="5990173" y="725539"/>
            <a:ext cx="854715" cy="173205"/>
          </a:xfrm>
          <a:custGeom>
            <a:avLst/>
            <a:gdLst/>
            <a:ahLst/>
            <a:cxnLst/>
            <a:rect l="l" t="t" r="r" b="b"/>
            <a:pathLst>
              <a:path w="41486" h="8407" extrusionOk="0">
                <a:moveTo>
                  <a:pt x="20634" y="0"/>
                </a:moveTo>
                <a:cubicBezTo>
                  <a:pt x="17056" y="0"/>
                  <a:pt x="13716" y="1990"/>
                  <a:pt x="11963" y="5126"/>
                </a:cubicBezTo>
                <a:cubicBezTo>
                  <a:pt x="10806" y="4837"/>
                  <a:pt x="9551" y="4644"/>
                  <a:pt x="8297" y="4644"/>
                </a:cubicBezTo>
                <a:cubicBezTo>
                  <a:pt x="4342" y="4644"/>
                  <a:pt x="1061" y="6284"/>
                  <a:pt x="0" y="8406"/>
                </a:cubicBezTo>
                <a:lnTo>
                  <a:pt x="41485" y="8406"/>
                </a:lnTo>
                <a:cubicBezTo>
                  <a:pt x="40714" y="6284"/>
                  <a:pt x="38012" y="4644"/>
                  <a:pt x="34828" y="4644"/>
                </a:cubicBezTo>
                <a:cubicBezTo>
                  <a:pt x="33381" y="4644"/>
                  <a:pt x="31934" y="5030"/>
                  <a:pt x="30680" y="5705"/>
                </a:cubicBezTo>
                <a:cubicBezTo>
                  <a:pt x="29013" y="2187"/>
                  <a:pt x="25481" y="1"/>
                  <a:pt x="21617" y="1"/>
                </a:cubicBezTo>
                <a:cubicBezTo>
                  <a:pt x="21455" y="1"/>
                  <a:pt x="21292" y="5"/>
                  <a:pt x="21129" y="13"/>
                </a:cubicBezTo>
                <a:cubicBezTo>
                  <a:pt x="20963" y="4"/>
                  <a:pt x="20799" y="0"/>
                  <a:pt x="2063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26"/>
          <p:cNvSpPr txBox="1">
            <a:spLocks noGrp="1"/>
          </p:cNvSpPr>
          <p:nvPr>
            <p:ph type="subTitle" idx="3"/>
          </p:nvPr>
        </p:nvSpPr>
        <p:spPr>
          <a:xfrm>
            <a:off x="4567574" y="2062825"/>
            <a:ext cx="3933600" cy="230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R="5080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lvl="1" rtl="0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5" name="Google Shape;275;p26"/>
          <p:cNvSpPr txBox="1">
            <a:spLocks noGrp="1"/>
          </p:cNvSpPr>
          <p:nvPr>
            <p:ph type="subTitle" idx="4"/>
          </p:nvPr>
        </p:nvSpPr>
        <p:spPr>
          <a:xfrm>
            <a:off x="4670438" y="1705825"/>
            <a:ext cx="1835100" cy="35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Open Sans"/>
              <a:buNone/>
              <a:defRPr b="1">
                <a:solidFill>
                  <a:schemeClr val="accent3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Open Sans"/>
              <a:buNone/>
              <a:defRPr b="1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Open Sans"/>
              <a:buNone/>
              <a:defRPr b="1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Open Sans"/>
              <a:buNone/>
              <a:defRPr b="1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Open Sans"/>
              <a:buNone/>
              <a:defRPr b="1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Open Sans"/>
              <a:buNone/>
              <a:defRPr b="1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Open Sans"/>
              <a:buNone/>
              <a:defRPr b="1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Open Sans"/>
              <a:buNone/>
              <a:defRPr b="1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Open Sans"/>
              <a:buNone/>
              <a:defRPr b="1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grpSp>
        <p:nvGrpSpPr>
          <p:cNvPr id="276" name="Google Shape;276;p26"/>
          <p:cNvGrpSpPr/>
          <p:nvPr/>
        </p:nvGrpSpPr>
        <p:grpSpPr>
          <a:xfrm>
            <a:off x="352659" y="3969650"/>
            <a:ext cx="2070296" cy="1898190"/>
            <a:chOff x="6015419" y="3716859"/>
            <a:chExt cx="557671" cy="511283"/>
          </a:xfrm>
        </p:grpSpPr>
        <p:sp>
          <p:nvSpPr>
            <p:cNvPr id="277" name="Google Shape;277;p26"/>
            <p:cNvSpPr/>
            <p:nvPr/>
          </p:nvSpPr>
          <p:spPr>
            <a:xfrm>
              <a:off x="6015419" y="3716859"/>
              <a:ext cx="557671" cy="511283"/>
            </a:xfrm>
            <a:custGeom>
              <a:avLst/>
              <a:gdLst/>
              <a:ahLst/>
              <a:cxnLst/>
              <a:rect l="l" t="t" r="r" b="b"/>
              <a:pathLst>
                <a:path w="96650" h="88649" extrusionOk="0">
                  <a:moveTo>
                    <a:pt x="48692" y="0"/>
                  </a:moveTo>
                  <a:cubicBezTo>
                    <a:pt x="46526" y="0"/>
                    <a:pt x="44332" y="152"/>
                    <a:pt x="42124" y="465"/>
                  </a:cubicBezTo>
                  <a:cubicBezTo>
                    <a:pt x="17336" y="3960"/>
                    <a:pt x="1" y="26441"/>
                    <a:pt x="3443" y="50679"/>
                  </a:cubicBezTo>
                  <a:cubicBezTo>
                    <a:pt x="6564" y="72751"/>
                    <a:pt x="25836" y="88649"/>
                    <a:pt x="48004" y="88649"/>
                  </a:cubicBezTo>
                  <a:cubicBezTo>
                    <a:pt x="50160" y="88649"/>
                    <a:pt x="52345" y="88498"/>
                    <a:pt x="54544" y="88188"/>
                  </a:cubicBezTo>
                  <a:cubicBezTo>
                    <a:pt x="79332" y="84675"/>
                    <a:pt x="96649" y="62194"/>
                    <a:pt x="93225" y="37975"/>
                  </a:cubicBezTo>
                  <a:cubicBezTo>
                    <a:pt x="90105" y="15895"/>
                    <a:pt x="70848" y="0"/>
                    <a:pt x="4869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78" name="Google Shape;278;p26"/>
            <p:cNvGrpSpPr/>
            <p:nvPr/>
          </p:nvGrpSpPr>
          <p:grpSpPr>
            <a:xfrm>
              <a:off x="6036094" y="3716980"/>
              <a:ext cx="529860" cy="510468"/>
              <a:chOff x="6036094" y="3716980"/>
              <a:chExt cx="529860" cy="510468"/>
            </a:xfrm>
          </p:grpSpPr>
          <p:sp>
            <p:nvSpPr>
              <p:cNvPr id="279" name="Google Shape;279;p26"/>
              <p:cNvSpPr/>
              <p:nvPr/>
            </p:nvSpPr>
            <p:spPr>
              <a:xfrm>
                <a:off x="6220140" y="3716980"/>
                <a:ext cx="80065" cy="64273"/>
              </a:xfrm>
              <a:custGeom>
                <a:avLst/>
                <a:gdLst/>
                <a:ahLst/>
                <a:cxnLst/>
                <a:rect l="l" t="t" r="r" b="b"/>
                <a:pathLst>
                  <a:path w="13876" h="11144" extrusionOk="0">
                    <a:moveTo>
                      <a:pt x="11055" y="0"/>
                    </a:moveTo>
                    <a:cubicBezTo>
                      <a:pt x="9600" y="71"/>
                      <a:pt x="8127" y="213"/>
                      <a:pt x="6654" y="426"/>
                    </a:cubicBezTo>
                    <a:cubicBezTo>
                      <a:pt x="4401" y="746"/>
                      <a:pt x="2165" y="1225"/>
                      <a:pt x="1" y="1863"/>
                    </a:cubicBezTo>
                    <a:lnTo>
                      <a:pt x="54" y="2307"/>
                    </a:lnTo>
                    <a:lnTo>
                      <a:pt x="2165" y="2396"/>
                    </a:lnTo>
                    <a:lnTo>
                      <a:pt x="1739" y="4117"/>
                    </a:lnTo>
                    <a:lnTo>
                      <a:pt x="3194" y="4401"/>
                    </a:lnTo>
                    <a:lnTo>
                      <a:pt x="1828" y="5146"/>
                    </a:lnTo>
                    <a:cubicBezTo>
                      <a:pt x="2893" y="6015"/>
                      <a:pt x="1207" y="7417"/>
                      <a:pt x="2538" y="8393"/>
                    </a:cubicBezTo>
                    <a:cubicBezTo>
                      <a:pt x="3088" y="8783"/>
                      <a:pt x="3088" y="9937"/>
                      <a:pt x="3301" y="10611"/>
                    </a:cubicBezTo>
                    <a:lnTo>
                      <a:pt x="6335" y="11143"/>
                    </a:lnTo>
                    <a:cubicBezTo>
                      <a:pt x="6583" y="10611"/>
                      <a:pt x="6832" y="10061"/>
                      <a:pt x="7098" y="9493"/>
                    </a:cubicBezTo>
                    <a:cubicBezTo>
                      <a:pt x="7670" y="8245"/>
                      <a:pt x="7649" y="6456"/>
                      <a:pt x="9632" y="6456"/>
                    </a:cubicBezTo>
                    <a:cubicBezTo>
                      <a:pt x="9679" y="6456"/>
                      <a:pt x="9728" y="6457"/>
                      <a:pt x="9777" y="6459"/>
                    </a:cubicBezTo>
                    <a:cubicBezTo>
                      <a:pt x="10380" y="5217"/>
                      <a:pt x="11410" y="4791"/>
                      <a:pt x="12723" y="4685"/>
                    </a:cubicBezTo>
                    <a:cubicBezTo>
                      <a:pt x="13113" y="4649"/>
                      <a:pt x="13450" y="3939"/>
                      <a:pt x="13876" y="3443"/>
                    </a:cubicBezTo>
                    <a:cubicBezTo>
                      <a:pt x="13166" y="2378"/>
                      <a:pt x="12687" y="1012"/>
                      <a:pt x="11729" y="391"/>
                    </a:cubicBezTo>
                    <a:cubicBezTo>
                      <a:pt x="11516" y="249"/>
                      <a:pt x="11285" y="125"/>
                      <a:pt x="1105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280;p26"/>
              <p:cNvSpPr/>
              <p:nvPr/>
            </p:nvSpPr>
            <p:spPr>
              <a:xfrm>
                <a:off x="6368562" y="3771936"/>
                <a:ext cx="39115" cy="36745"/>
              </a:xfrm>
              <a:custGeom>
                <a:avLst/>
                <a:gdLst/>
                <a:ahLst/>
                <a:cxnLst/>
                <a:rect l="l" t="t" r="r" b="b"/>
                <a:pathLst>
                  <a:path w="6779" h="6371" extrusionOk="0">
                    <a:moveTo>
                      <a:pt x="870" y="1"/>
                    </a:moveTo>
                    <a:lnTo>
                      <a:pt x="1" y="1154"/>
                    </a:lnTo>
                    <a:lnTo>
                      <a:pt x="1509" y="2698"/>
                    </a:lnTo>
                    <a:lnTo>
                      <a:pt x="2272" y="3283"/>
                    </a:lnTo>
                    <a:cubicBezTo>
                      <a:pt x="3567" y="3922"/>
                      <a:pt x="3301" y="5625"/>
                      <a:pt x="4436" y="6370"/>
                    </a:cubicBezTo>
                    <a:cubicBezTo>
                      <a:pt x="4880" y="5341"/>
                      <a:pt x="5838" y="5554"/>
                      <a:pt x="6654" y="5377"/>
                    </a:cubicBezTo>
                    <a:cubicBezTo>
                      <a:pt x="6778" y="4117"/>
                      <a:pt x="5732" y="3549"/>
                      <a:pt x="4933" y="3265"/>
                    </a:cubicBezTo>
                    <a:cubicBezTo>
                      <a:pt x="3762" y="2875"/>
                      <a:pt x="2928" y="2360"/>
                      <a:pt x="2325" y="1278"/>
                    </a:cubicBezTo>
                    <a:cubicBezTo>
                      <a:pt x="2023" y="746"/>
                      <a:pt x="1367" y="426"/>
                      <a:pt x="87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" name="Google Shape;281;p26"/>
              <p:cNvSpPr/>
              <p:nvPr/>
            </p:nvSpPr>
            <p:spPr>
              <a:xfrm>
                <a:off x="6304793" y="3747169"/>
                <a:ext cx="25088" cy="13311"/>
              </a:xfrm>
              <a:custGeom>
                <a:avLst/>
                <a:gdLst/>
                <a:ahLst/>
                <a:cxnLst/>
                <a:rect l="l" t="t" r="r" b="b"/>
                <a:pathLst>
                  <a:path w="4348" h="2308" extrusionOk="0">
                    <a:moveTo>
                      <a:pt x="3957" y="1"/>
                    </a:moveTo>
                    <a:cubicBezTo>
                      <a:pt x="2680" y="355"/>
                      <a:pt x="1296" y="143"/>
                      <a:pt x="0" y="906"/>
                    </a:cubicBezTo>
                    <a:cubicBezTo>
                      <a:pt x="728" y="1651"/>
                      <a:pt x="728" y="1615"/>
                      <a:pt x="1544" y="1757"/>
                    </a:cubicBezTo>
                    <a:cubicBezTo>
                      <a:pt x="2147" y="1917"/>
                      <a:pt x="2733" y="2094"/>
                      <a:pt x="3318" y="2307"/>
                    </a:cubicBezTo>
                    <a:lnTo>
                      <a:pt x="4348" y="639"/>
                    </a:lnTo>
                    <a:lnTo>
                      <a:pt x="3957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" name="Google Shape;282;p26"/>
              <p:cNvSpPr/>
              <p:nvPr/>
            </p:nvSpPr>
            <p:spPr>
              <a:xfrm>
                <a:off x="6365182" y="3787492"/>
                <a:ext cx="18025" cy="16582"/>
              </a:xfrm>
              <a:custGeom>
                <a:avLst/>
                <a:gdLst/>
                <a:ahLst/>
                <a:cxnLst/>
                <a:rect l="l" t="t" r="r" b="b"/>
                <a:pathLst>
                  <a:path w="3124" h="2875" extrusionOk="0">
                    <a:moveTo>
                      <a:pt x="2095" y="1"/>
                    </a:moveTo>
                    <a:lnTo>
                      <a:pt x="1" y="1030"/>
                    </a:lnTo>
                    <a:cubicBezTo>
                      <a:pt x="498" y="1455"/>
                      <a:pt x="782" y="1615"/>
                      <a:pt x="941" y="1864"/>
                    </a:cubicBezTo>
                    <a:cubicBezTo>
                      <a:pt x="1119" y="2112"/>
                      <a:pt x="1154" y="2449"/>
                      <a:pt x="1279" y="2875"/>
                    </a:cubicBezTo>
                    <a:lnTo>
                      <a:pt x="3124" y="2467"/>
                    </a:lnTo>
                    <a:lnTo>
                      <a:pt x="2858" y="586"/>
                    </a:lnTo>
                    <a:lnTo>
                      <a:pt x="209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283;p26"/>
              <p:cNvSpPr/>
              <p:nvPr/>
            </p:nvSpPr>
            <p:spPr>
              <a:xfrm>
                <a:off x="6367131" y="3727108"/>
                <a:ext cx="198823" cy="438001"/>
              </a:xfrm>
              <a:custGeom>
                <a:avLst/>
                <a:gdLst/>
                <a:ahLst/>
                <a:cxnLst/>
                <a:rect l="l" t="t" r="r" b="b"/>
                <a:pathLst>
                  <a:path w="34458" h="75943" extrusionOk="0">
                    <a:moveTo>
                      <a:pt x="8836" y="6211"/>
                    </a:moveTo>
                    <a:cubicBezTo>
                      <a:pt x="10061" y="6371"/>
                      <a:pt x="10061" y="6371"/>
                      <a:pt x="12438" y="9352"/>
                    </a:cubicBezTo>
                    <a:lnTo>
                      <a:pt x="10930" y="10416"/>
                    </a:lnTo>
                    <a:cubicBezTo>
                      <a:pt x="10646" y="10044"/>
                      <a:pt x="9244" y="10079"/>
                      <a:pt x="10309" y="8997"/>
                    </a:cubicBezTo>
                    <a:lnTo>
                      <a:pt x="8836" y="6211"/>
                    </a:lnTo>
                    <a:close/>
                    <a:moveTo>
                      <a:pt x="13237" y="17585"/>
                    </a:moveTo>
                    <a:cubicBezTo>
                      <a:pt x="14213" y="18330"/>
                      <a:pt x="14976" y="19235"/>
                      <a:pt x="15951" y="19572"/>
                    </a:cubicBezTo>
                    <a:cubicBezTo>
                      <a:pt x="17034" y="19945"/>
                      <a:pt x="17548" y="20761"/>
                      <a:pt x="18294" y="21506"/>
                    </a:cubicBezTo>
                    <a:lnTo>
                      <a:pt x="16892" y="22216"/>
                    </a:lnTo>
                    <a:lnTo>
                      <a:pt x="19092" y="23440"/>
                    </a:lnTo>
                    <a:lnTo>
                      <a:pt x="18826" y="19359"/>
                    </a:lnTo>
                    <a:lnTo>
                      <a:pt x="18826" y="19359"/>
                    </a:lnTo>
                    <a:cubicBezTo>
                      <a:pt x="19500" y="20264"/>
                      <a:pt x="19890" y="20867"/>
                      <a:pt x="20352" y="21382"/>
                    </a:cubicBezTo>
                    <a:cubicBezTo>
                      <a:pt x="20813" y="21914"/>
                      <a:pt x="21328" y="22340"/>
                      <a:pt x="22091" y="23050"/>
                    </a:cubicBezTo>
                    <a:lnTo>
                      <a:pt x="22587" y="21346"/>
                    </a:lnTo>
                    <a:lnTo>
                      <a:pt x="25267" y="23742"/>
                    </a:lnTo>
                    <a:lnTo>
                      <a:pt x="26402" y="22713"/>
                    </a:lnTo>
                    <a:lnTo>
                      <a:pt x="27999" y="26261"/>
                    </a:lnTo>
                    <a:cubicBezTo>
                      <a:pt x="27384" y="26597"/>
                      <a:pt x="26823" y="26720"/>
                      <a:pt x="26292" y="26720"/>
                    </a:cubicBezTo>
                    <a:cubicBezTo>
                      <a:pt x="24969" y="26720"/>
                      <a:pt x="23833" y="25957"/>
                      <a:pt x="22516" y="25818"/>
                    </a:cubicBezTo>
                    <a:cubicBezTo>
                      <a:pt x="22516" y="26527"/>
                      <a:pt x="22499" y="27131"/>
                      <a:pt x="22499" y="27787"/>
                    </a:cubicBezTo>
                    <a:cubicBezTo>
                      <a:pt x="22392" y="27787"/>
                      <a:pt x="22270" y="27819"/>
                      <a:pt x="22169" y="27819"/>
                    </a:cubicBezTo>
                    <a:cubicBezTo>
                      <a:pt x="22118" y="27819"/>
                      <a:pt x="22073" y="27811"/>
                      <a:pt x="22037" y="27787"/>
                    </a:cubicBezTo>
                    <a:cubicBezTo>
                      <a:pt x="21133" y="27288"/>
                      <a:pt x="20502" y="26308"/>
                      <a:pt x="19338" y="26308"/>
                    </a:cubicBezTo>
                    <a:cubicBezTo>
                      <a:pt x="19178" y="26308"/>
                      <a:pt x="19008" y="26327"/>
                      <a:pt x="18826" y="26368"/>
                    </a:cubicBezTo>
                    <a:cubicBezTo>
                      <a:pt x="18808" y="26372"/>
                      <a:pt x="18788" y="26375"/>
                      <a:pt x="18768" y="26375"/>
                    </a:cubicBezTo>
                    <a:cubicBezTo>
                      <a:pt x="18417" y="26375"/>
                      <a:pt x="17797" y="25667"/>
                      <a:pt x="17495" y="25197"/>
                    </a:cubicBezTo>
                    <a:cubicBezTo>
                      <a:pt x="16998" y="24416"/>
                      <a:pt x="16661" y="23529"/>
                      <a:pt x="16360" y="22925"/>
                    </a:cubicBezTo>
                    <a:cubicBezTo>
                      <a:pt x="16129" y="22764"/>
                      <a:pt x="15928" y="22701"/>
                      <a:pt x="15748" y="22701"/>
                    </a:cubicBezTo>
                    <a:cubicBezTo>
                      <a:pt x="15114" y="22701"/>
                      <a:pt x="14724" y="23479"/>
                      <a:pt x="14110" y="23479"/>
                    </a:cubicBezTo>
                    <a:cubicBezTo>
                      <a:pt x="13959" y="23479"/>
                      <a:pt x="13794" y="23432"/>
                      <a:pt x="13609" y="23316"/>
                    </a:cubicBezTo>
                    <a:cubicBezTo>
                      <a:pt x="13398" y="23182"/>
                      <a:pt x="13213" y="23127"/>
                      <a:pt x="13048" y="23127"/>
                    </a:cubicBezTo>
                    <a:cubicBezTo>
                      <a:pt x="12310" y="23127"/>
                      <a:pt x="11952" y="24236"/>
                      <a:pt x="11285" y="24540"/>
                    </a:cubicBezTo>
                    <a:cubicBezTo>
                      <a:pt x="10309" y="24984"/>
                      <a:pt x="9475" y="24913"/>
                      <a:pt x="8357" y="25126"/>
                    </a:cubicBezTo>
                    <a:cubicBezTo>
                      <a:pt x="8712" y="23440"/>
                      <a:pt x="10007" y="23263"/>
                      <a:pt x="10877" y="22588"/>
                    </a:cubicBezTo>
                    <a:cubicBezTo>
                      <a:pt x="9333" y="21453"/>
                      <a:pt x="11161" y="20583"/>
                      <a:pt x="11107" y="19732"/>
                    </a:cubicBezTo>
                    <a:cubicBezTo>
                      <a:pt x="10966" y="17815"/>
                      <a:pt x="13183" y="19075"/>
                      <a:pt x="13237" y="17585"/>
                    </a:cubicBezTo>
                    <a:close/>
                    <a:moveTo>
                      <a:pt x="444" y="1"/>
                    </a:moveTo>
                    <a:lnTo>
                      <a:pt x="444" y="1"/>
                    </a:lnTo>
                    <a:cubicBezTo>
                      <a:pt x="373" y="746"/>
                      <a:pt x="0" y="1438"/>
                      <a:pt x="1278" y="1758"/>
                    </a:cubicBezTo>
                    <a:cubicBezTo>
                      <a:pt x="2147" y="1953"/>
                      <a:pt x="2662" y="2929"/>
                      <a:pt x="2857" y="3869"/>
                    </a:cubicBezTo>
                    <a:cubicBezTo>
                      <a:pt x="3034" y="4756"/>
                      <a:pt x="3123" y="5643"/>
                      <a:pt x="3247" y="6530"/>
                    </a:cubicBezTo>
                    <a:lnTo>
                      <a:pt x="3549" y="6140"/>
                    </a:lnTo>
                    <a:lnTo>
                      <a:pt x="5412" y="8145"/>
                    </a:lnTo>
                    <a:lnTo>
                      <a:pt x="6654" y="6903"/>
                    </a:lnTo>
                    <a:lnTo>
                      <a:pt x="8393" y="10505"/>
                    </a:lnTo>
                    <a:lnTo>
                      <a:pt x="6654" y="14426"/>
                    </a:lnTo>
                    <a:lnTo>
                      <a:pt x="5944" y="14036"/>
                    </a:lnTo>
                    <a:cubicBezTo>
                      <a:pt x="5678" y="14338"/>
                      <a:pt x="5447" y="14657"/>
                      <a:pt x="5252" y="14976"/>
                    </a:cubicBezTo>
                    <a:cubicBezTo>
                      <a:pt x="5163" y="15154"/>
                      <a:pt x="5217" y="15402"/>
                      <a:pt x="5199" y="15615"/>
                    </a:cubicBezTo>
                    <a:cubicBezTo>
                      <a:pt x="7346" y="16591"/>
                      <a:pt x="7701" y="17017"/>
                      <a:pt x="8162" y="19004"/>
                    </a:cubicBezTo>
                    <a:lnTo>
                      <a:pt x="4471" y="18827"/>
                    </a:lnTo>
                    <a:lnTo>
                      <a:pt x="4471" y="18827"/>
                    </a:lnTo>
                    <a:cubicBezTo>
                      <a:pt x="4755" y="21754"/>
                      <a:pt x="5057" y="22606"/>
                      <a:pt x="6193" y="24114"/>
                    </a:cubicBezTo>
                    <a:lnTo>
                      <a:pt x="7754" y="24061"/>
                    </a:lnTo>
                    <a:lnTo>
                      <a:pt x="7754" y="24061"/>
                    </a:lnTo>
                    <a:cubicBezTo>
                      <a:pt x="8073" y="25480"/>
                      <a:pt x="7914" y="26740"/>
                      <a:pt x="6920" y="27379"/>
                    </a:cubicBezTo>
                    <a:cubicBezTo>
                      <a:pt x="5518" y="28319"/>
                      <a:pt x="7026" y="29703"/>
                      <a:pt x="5962" y="30857"/>
                    </a:cubicBezTo>
                    <a:cubicBezTo>
                      <a:pt x="4241" y="32720"/>
                      <a:pt x="3850" y="35399"/>
                      <a:pt x="2644" y="37812"/>
                    </a:cubicBezTo>
                    <a:lnTo>
                      <a:pt x="4471" y="38380"/>
                    </a:lnTo>
                    <a:cubicBezTo>
                      <a:pt x="4400" y="39161"/>
                      <a:pt x="4436" y="40012"/>
                      <a:pt x="4259" y="40829"/>
                    </a:cubicBezTo>
                    <a:cubicBezTo>
                      <a:pt x="3939" y="42319"/>
                      <a:pt x="4329" y="43579"/>
                      <a:pt x="5252" y="44732"/>
                    </a:cubicBezTo>
                    <a:cubicBezTo>
                      <a:pt x="5838" y="45460"/>
                      <a:pt x="6370" y="46240"/>
                      <a:pt x="7026" y="46932"/>
                    </a:cubicBezTo>
                    <a:cubicBezTo>
                      <a:pt x="7789" y="47731"/>
                      <a:pt x="9209" y="47678"/>
                      <a:pt x="9670" y="48920"/>
                    </a:cubicBezTo>
                    <a:cubicBezTo>
                      <a:pt x="9723" y="49026"/>
                      <a:pt x="9812" y="49097"/>
                      <a:pt x="9919" y="49132"/>
                    </a:cubicBezTo>
                    <a:cubicBezTo>
                      <a:pt x="10191" y="49213"/>
                      <a:pt x="10478" y="49350"/>
                      <a:pt x="10740" y="49350"/>
                    </a:cubicBezTo>
                    <a:cubicBezTo>
                      <a:pt x="10768" y="49350"/>
                      <a:pt x="10796" y="49349"/>
                      <a:pt x="10824" y="49345"/>
                    </a:cubicBezTo>
                    <a:cubicBezTo>
                      <a:pt x="11569" y="49257"/>
                      <a:pt x="12279" y="49257"/>
                      <a:pt x="12917" y="48547"/>
                    </a:cubicBezTo>
                    <a:cubicBezTo>
                      <a:pt x="12958" y="48500"/>
                      <a:pt x="13033" y="48481"/>
                      <a:pt x="13131" y="48481"/>
                    </a:cubicBezTo>
                    <a:cubicBezTo>
                      <a:pt x="13526" y="48481"/>
                      <a:pt x="14291" y="48790"/>
                      <a:pt x="14670" y="48790"/>
                    </a:cubicBezTo>
                    <a:cubicBezTo>
                      <a:pt x="14764" y="48790"/>
                      <a:pt x="14834" y="48771"/>
                      <a:pt x="14869" y="48724"/>
                    </a:cubicBezTo>
                    <a:cubicBezTo>
                      <a:pt x="15721" y="47642"/>
                      <a:pt x="16892" y="47944"/>
                      <a:pt x="17921" y="47695"/>
                    </a:cubicBezTo>
                    <a:cubicBezTo>
                      <a:pt x="17948" y="47687"/>
                      <a:pt x="17976" y="47684"/>
                      <a:pt x="18005" y="47684"/>
                    </a:cubicBezTo>
                    <a:cubicBezTo>
                      <a:pt x="18165" y="47684"/>
                      <a:pt x="18357" y="47795"/>
                      <a:pt x="18613" y="47855"/>
                    </a:cubicBezTo>
                    <a:cubicBezTo>
                      <a:pt x="18550" y="48716"/>
                      <a:pt x="18847" y="48890"/>
                      <a:pt x="19260" y="48890"/>
                    </a:cubicBezTo>
                    <a:cubicBezTo>
                      <a:pt x="19540" y="48890"/>
                      <a:pt x="19874" y="48810"/>
                      <a:pt x="20185" y="48810"/>
                    </a:cubicBezTo>
                    <a:cubicBezTo>
                      <a:pt x="20457" y="48810"/>
                      <a:pt x="20713" y="48871"/>
                      <a:pt x="20902" y="49097"/>
                    </a:cubicBezTo>
                    <a:cubicBezTo>
                      <a:pt x="20831" y="49558"/>
                      <a:pt x="20902" y="50233"/>
                      <a:pt x="20636" y="50765"/>
                    </a:cubicBezTo>
                    <a:cubicBezTo>
                      <a:pt x="20228" y="51546"/>
                      <a:pt x="21150" y="52592"/>
                      <a:pt x="20068" y="53178"/>
                    </a:cubicBezTo>
                    <a:cubicBezTo>
                      <a:pt x="21771" y="55112"/>
                      <a:pt x="20955" y="57649"/>
                      <a:pt x="21594" y="59424"/>
                    </a:cubicBezTo>
                    <a:cubicBezTo>
                      <a:pt x="20742" y="61713"/>
                      <a:pt x="19589" y="63327"/>
                      <a:pt x="19624" y="65776"/>
                    </a:cubicBezTo>
                    <a:cubicBezTo>
                      <a:pt x="19678" y="68597"/>
                      <a:pt x="18453" y="71436"/>
                      <a:pt x="17406" y="74168"/>
                    </a:cubicBezTo>
                    <a:cubicBezTo>
                      <a:pt x="17247" y="74577"/>
                      <a:pt x="17158" y="75002"/>
                      <a:pt x="16910" y="75943"/>
                    </a:cubicBezTo>
                    <a:cubicBezTo>
                      <a:pt x="28177" y="66379"/>
                      <a:pt x="34458" y="51617"/>
                      <a:pt x="32258" y="36144"/>
                    </a:cubicBezTo>
                    <a:cubicBezTo>
                      <a:pt x="29756" y="18472"/>
                      <a:pt x="16874" y="4756"/>
                      <a:pt x="44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" name="Google Shape;284;p26"/>
              <p:cNvSpPr/>
              <p:nvPr/>
            </p:nvSpPr>
            <p:spPr>
              <a:xfrm>
                <a:off x="6036094" y="3734681"/>
                <a:ext cx="181628" cy="303024"/>
              </a:xfrm>
              <a:custGeom>
                <a:avLst/>
                <a:gdLst/>
                <a:ahLst/>
                <a:cxnLst/>
                <a:rect l="l" t="t" r="r" b="b"/>
                <a:pathLst>
                  <a:path w="31478" h="52540" extrusionOk="0">
                    <a:moveTo>
                      <a:pt x="28337" y="1"/>
                    </a:moveTo>
                    <a:cubicBezTo>
                      <a:pt x="13326" y="5785"/>
                      <a:pt x="2556" y="18986"/>
                      <a:pt x="1" y="34405"/>
                    </a:cubicBezTo>
                    <a:cubicBezTo>
                      <a:pt x="516" y="36961"/>
                      <a:pt x="764" y="39569"/>
                      <a:pt x="1154" y="42159"/>
                    </a:cubicBezTo>
                    <a:cubicBezTo>
                      <a:pt x="1172" y="42266"/>
                      <a:pt x="1438" y="42355"/>
                      <a:pt x="1687" y="42496"/>
                    </a:cubicBezTo>
                    <a:cubicBezTo>
                      <a:pt x="1687" y="41574"/>
                      <a:pt x="1704" y="40704"/>
                      <a:pt x="1704" y="39835"/>
                    </a:cubicBezTo>
                    <a:lnTo>
                      <a:pt x="2112" y="39817"/>
                    </a:lnTo>
                    <a:lnTo>
                      <a:pt x="3905" y="45513"/>
                    </a:lnTo>
                    <a:cubicBezTo>
                      <a:pt x="4490" y="45956"/>
                      <a:pt x="5289" y="46595"/>
                      <a:pt x="6122" y="47145"/>
                    </a:cubicBezTo>
                    <a:cubicBezTo>
                      <a:pt x="6548" y="47465"/>
                      <a:pt x="7045" y="47678"/>
                      <a:pt x="7560" y="47784"/>
                    </a:cubicBezTo>
                    <a:cubicBezTo>
                      <a:pt x="9813" y="48068"/>
                      <a:pt x="12492" y="48884"/>
                      <a:pt x="13557" y="50481"/>
                    </a:cubicBezTo>
                    <a:cubicBezTo>
                      <a:pt x="14515" y="51971"/>
                      <a:pt x="15810" y="52202"/>
                      <a:pt x="16751" y="52539"/>
                    </a:cubicBezTo>
                    <a:lnTo>
                      <a:pt x="18827" y="51652"/>
                    </a:lnTo>
                    <a:cubicBezTo>
                      <a:pt x="18720" y="51475"/>
                      <a:pt x="18632" y="51155"/>
                      <a:pt x="18525" y="51138"/>
                    </a:cubicBezTo>
                    <a:cubicBezTo>
                      <a:pt x="15367" y="50960"/>
                      <a:pt x="15367" y="50978"/>
                      <a:pt x="14905" y="48015"/>
                    </a:cubicBezTo>
                    <a:cubicBezTo>
                      <a:pt x="14870" y="47695"/>
                      <a:pt x="14799" y="47376"/>
                      <a:pt x="14675" y="46755"/>
                    </a:cubicBezTo>
                    <a:lnTo>
                      <a:pt x="11818" y="46152"/>
                    </a:lnTo>
                    <a:lnTo>
                      <a:pt x="12031" y="42461"/>
                    </a:lnTo>
                    <a:cubicBezTo>
                      <a:pt x="12009" y="42460"/>
                      <a:pt x="11988" y="42460"/>
                      <a:pt x="11967" y="42460"/>
                    </a:cubicBezTo>
                    <a:cubicBezTo>
                      <a:pt x="9761" y="42460"/>
                      <a:pt x="10756" y="45214"/>
                      <a:pt x="9157" y="45531"/>
                    </a:cubicBezTo>
                    <a:cubicBezTo>
                      <a:pt x="7577" y="44537"/>
                      <a:pt x="7577" y="44537"/>
                      <a:pt x="6832" y="39036"/>
                    </a:cubicBezTo>
                    <a:cubicBezTo>
                      <a:pt x="7471" y="36162"/>
                      <a:pt x="10807" y="37120"/>
                      <a:pt x="11570" y="34867"/>
                    </a:cubicBezTo>
                    <a:lnTo>
                      <a:pt x="13876" y="35683"/>
                    </a:lnTo>
                    <a:cubicBezTo>
                      <a:pt x="13930" y="37014"/>
                      <a:pt x="14213" y="38274"/>
                      <a:pt x="15651" y="39090"/>
                    </a:cubicBezTo>
                    <a:lnTo>
                      <a:pt x="14870" y="33554"/>
                    </a:lnTo>
                    <a:cubicBezTo>
                      <a:pt x="15012" y="33305"/>
                      <a:pt x="15189" y="33092"/>
                      <a:pt x="15367" y="32880"/>
                    </a:cubicBezTo>
                    <a:cubicBezTo>
                      <a:pt x="16733" y="31584"/>
                      <a:pt x="18720" y="30662"/>
                      <a:pt x="18277" y="28231"/>
                    </a:cubicBezTo>
                    <a:cubicBezTo>
                      <a:pt x="19217" y="27148"/>
                      <a:pt x="19501" y="25569"/>
                      <a:pt x="20903" y="24824"/>
                    </a:cubicBezTo>
                    <a:cubicBezTo>
                      <a:pt x="21169" y="24664"/>
                      <a:pt x="21701" y="24540"/>
                      <a:pt x="21701" y="24416"/>
                    </a:cubicBezTo>
                    <a:cubicBezTo>
                      <a:pt x="21701" y="22606"/>
                      <a:pt x="23298" y="22375"/>
                      <a:pt x="24345" y="21453"/>
                    </a:cubicBezTo>
                    <a:cubicBezTo>
                      <a:pt x="24698" y="21969"/>
                      <a:pt x="25002" y="22149"/>
                      <a:pt x="25280" y="22149"/>
                    </a:cubicBezTo>
                    <a:cubicBezTo>
                      <a:pt x="25925" y="22149"/>
                      <a:pt x="26432" y="21185"/>
                      <a:pt x="27082" y="21185"/>
                    </a:cubicBezTo>
                    <a:cubicBezTo>
                      <a:pt x="27098" y="21185"/>
                      <a:pt x="27114" y="21185"/>
                      <a:pt x="27131" y="21187"/>
                    </a:cubicBezTo>
                    <a:cubicBezTo>
                      <a:pt x="27184" y="21187"/>
                      <a:pt x="27237" y="20867"/>
                      <a:pt x="27255" y="20832"/>
                    </a:cubicBezTo>
                    <a:lnTo>
                      <a:pt x="25250" y="19909"/>
                    </a:lnTo>
                    <a:lnTo>
                      <a:pt x="25835" y="18348"/>
                    </a:lnTo>
                    <a:lnTo>
                      <a:pt x="24274" y="17851"/>
                    </a:lnTo>
                    <a:cubicBezTo>
                      <a:pt x="25161" y="17514"/>
                      <a:pt x="26048" y="17727"/>
                      <a:pt x="26829" y="17531"/>
                    </a:cubicBezTo>
                    <a:cubicBezTo>
                      <a:pt x="27610" y="17336"/>
                      <a:pt x="28266" y="16751"/>
                      <a:pt x="28976" y="16325"/>
                    </a:cubicBezTo>
                    <a:cubicBezTo>
                      <a:pt x="29774" y="15846"/>
                      <a:pt x="30573" y="15349"/>
                      <a:pt x="31478" y="14781"/>
                    </a:cubicBezTo>
                    <a:cubicBezTo>
                      <a:pt x="30466" y="12723"/>
                      <a:pt x="27769" y="12049"/>
                      <a:pt x="27698" y="9565"/>
                    </a:cubicBezTo>
                    <a:lnTo>
                      <a:pt x="25143" y="11836"/>
                    </a:lnTo>
                    <a:cubicBezTo>
                      <a:pt x="25764" y="8571"/>
                      <a:pt x="23600" y="8908"/>
                      <a:pt x="22269" y="8465"/>
                    </a:cubicBezTo>
                    <a:cubicBezTo>
                      <a:pt x="21932" y="8855"/>
                      <a:pt x="21559" y="9032"/>
                      <a:pt x="21027" y="9316"/>
                    </a:cubicBezTo>
                    <a:lnTo>
                      <a:pt x="21825" y="10132"/>
                    </a:lnTo>
                    <a:lnTo>
                      <a:pt x="20353" y="11197"/>
                    </a:lnTo>
                    <a:cubicBezTo>
                      <a:pt x="21772" y="12244"/>
                      <a:pt x="20956" y="13628"/>
                      <a:pt x="20690" y="13734"/>
                    </a:cubicBezTo>
                    <a:cubicBezTo>
                      <a:pt x="18756" y="14444"/>
                      <a:pt x="19217" y="16396"/>
                      <a:pt x="18401" y="17620"/>
                    </a:cubicBezTo>
                    <a:lnTo>
                      <a:pt x="17460" y="16910"/>
                    </a:lnTo>
                    <a:cubicBezTo>
                      <a:pt x="17052" y="16502"/>
                      <a:pt x="17886" y="16360"/>
                      <a:pt x="17851" y="16023"/>
                    </a:cubicBezTo>
                    <a:cubicBezTo>
                      <a:pt x="17833" y="15580"/>
                      <a:pt x="17744" y="15136"/>
                      <a:pt x="17673" y="14639"/>
                    </a:cubicBezTo>
                    <a:lnTo>
                      <a:pt x="14781" y="13805"/>
                    </a:lnTo>
                    <a:cubicBezTo>
                      <a:pt x="14391" y="10558"/>
                      <a:pt x="17727" y="10026"/>
                      <a:pt x="19075" y="8056"/>
                    </a:cubicBezTo>
                    <a:cubicBezTo>
                      <a:pt x="19476" y="8451"/>
                      <a:pt x="19895" y="8555"/>
                      <a:pt x="20323" y="8555"/>
                    </a:cubicBezTo>
                    <a:cubicBezTo>
                      <a:pt x="20808" y="8555"/>
                      <a:pt x="21305" y="8420"/>
                      <a:pt x="21802" y="8420"/>
                    </a:cubicBezTo>
                    <a:cubicBezTo>
                      <a:pt x="21952" y="8420"/>
                      <a:pt x="22102" y="8433"/>
                      <a:pt x="22251" y="8465"/>
                    </a:cubicBezTo>
                    <a:cubicBezTo>
                      <a:pt x="22127" y="7702"/>
                      <a:pt x="22056" y="7152"/>
                      <a:pt x="21967" y="6495"/>
                    </a:cubicBezTo>
                    <a:cubicBezTo>
                      <a:pt x="23198" y="6481"/>
                      <a:pt x="23566" y="4540"/>
                      <a:pt x="24952" y="4540"/>
                    </a:cubicBezTo>
                    <a:cubicBezTo>
                      <a:pt x="25264" y="4540"/>
                      <a:pt x="25629" y="4639"/>
                      <a:pt x="26066" y="4880"/>
                    </a:cubicBezTo>
                    <a:cubicBezTo>
                      <a:pt x="25374" y="5963"/>
                      <a:pt x="24274" y="6335"/>
                      <a:pt x="23458" y="7010"/>
                    </a:cubicBezTo>
                    <a:lnTo>
                      <a:pt x="26243" y="8376"/>
                    </a:lnTo>
                    <a:lnTo>
                      <a:pt x="28089" y="7205"/>
                    </a:lnTo>
                    <a:lnTo>
                      <a:pt x="28160" y="5324"/>
                    </a:lnTo>
                    <a:cubicBezTo>
                      <a:pt x="28332" y="5383"/>
                      <a:pt x="28506" y="5414"/>
                      <a:pt x="28690" y="5414"/>
                    </a:cubicBezTo>
                    <a:cubicBezTo>
                      <a:pt x="29226" y="5414"/>
                      <a:pt x="29853" y="5151"/>
                      <a:pt x="30804" y="4543"/>
                    </a:cubicBezTo>
                    <a:lnTo>
                      <a:pt x="29029" y="3621"/>
                    </a:lnTo>
                    <a:lnTo>
                      <a:pt x="29561" y="2733"/>
                    </a:lnTo>
                    <a:lnTo>
                      <a:pt x="28231" y="1722"/>
                    </a:lnTo>
                    <a:cubicBezTo>
                      <a:pt x="28355" y="1190"/>
                      <a:pt x="28692" y="586"/>
                      <a:pt x="28515" y="232"/>
                    </a:cubicBezTo>
                    <a:cubicBezTo>
                      <a:pt x="28479" y="161"/>
                      <a:pt x="28408" y="72"/>
                      <a:pt x="2833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" name="Google Shape;285;p26"/>
              <p:cNvSpPr/>
              <p:nvPr/>
            </p:nvSpPr>
            <p:spPr>
              <a:xfrm>
                <a:off x="6143575" y="4010833"/>
                <a:ext cx="186233" cy="216616"/>
              </a:xfrm>
              <a:custGeom>
                <a:avLst/>
                <a:gdLst/>
                <a:ahLst/>
                <a:cxnLst/>
                <a:rect l="l" t="t" r="r" b="b"/>
                <a:pathLst>
                  <a:path w="32276" h="37558" extrusionOk="0">
                    <a:moveTo>
                      <a:pt x="3376" y="1"/>
                    </a:moveTo>
                    <a:cubicBezTo>
                      <a:pt x="3358" y="1"/>
                      <a:pt x="3345" y="4"/>
                      <a:pt x="3336" y="12"/>
                    </a:cubicBezTo>
                    <a:cubicBezTo>
                      <a:pt x="905" y="2621"/>
                      <a:pt x="905" y="2621"/>
                      <a:pt x="1243" y="6400"/>
                    </a:cubicBezTo>
                    <a:cubicBezTo>
                      <a:pt x="1260" y="6595"/>
                      <a:pt x="1118" y="6790"/>
                      <a:pt x="1065" y="7003"/>
                    </a:cubicBezTo>
                    <a:cubicBezTo>
                      <a:pt x="693" y="8405"/>
                      <a:pt x="338" y="9807"/>
                      <a:pt x="1" y="11155"/>
                    </a:cubicBezTo>
                    <a:lnTo>
                      <a:pt x="1118" y="14012"/>
                    </a:lnTo>
                    <a:cubicBezTo>
                      <a:pt x="2147" y="15148"/>
                      <a:pt x="3106" y="16283"/>
                      <a:pt x="4188" y="17330"/>
                    </a:cubicBezTo>
                    <a:cubicBezTo>
                      <a:pt x="5271" y="18413"/>
                      <a:pt x="5677" y="20424"/>
                      <a:pt x="7592" y="20424"/>
                    </a:cubicBezTo>
                    <a:cubicBezTo>
                      <a:pt x="7779" y="20424"/>
                      <a:pt x="7980" y="20405"/>
                      <a:pt x="8198" y="20364"/>
                    </a:cubicBezTo>
                    <a:cubicBezTo>
                      <a:pt x="9263" y="21234"/>
                      <a:pt x="10735" y="21553"/>
                      <a:pt x="11179" y="23221"/>
                    </a:cubicBezTo>
                    <a:cubicBezTo>
                      <a:pt x="11587" y="24711"/>
                      <a:pt x="12669" y="26024"/>
                      <a:pt x="13024" y="27515"/>
                    </a:cubicBezTo>
                    <a:cubicBezTo>
                      <a:pt x="13361" y="28863"/>
                      <a:pt x="14461" y="29662"/>
                      <a:pt x="14834" y="30780"/>
                    </a:cubicBezTo>
                    <a:cubicBezTo>
                      <a:pt x="15278" y="32128"/>
                      <a:pt x="15970" y="33246"/>
                      <a:pt x="16573" y="34470"/>
                    </a:cubicBezTo>
                    <a:cubicBezTo>
                      <a:pt x="17070" y="35428"/>
                      <a:pt x="18223" y="35038"/>
                      <a:pt x="18525" y="36191"/>
                    </a:cubicBezTo>
                    <a:cubicBezTo>
                      <a:pt x="18631" y="36564"/>
                      <a:pt x="18844" y="36901"/>
                      <a:pt x="19146" y="37185"/>
                    </a:cubicBezTo>
                    <a:cubicBezTo>
                      <a:pt x="20299" y="37345"/>
                      <a:pt x="21470" y="37469"/>
                      <a:pt x="22659" y="37558"/>
                    </a:cubicBezTo>
                    <a:cubicBezTo>
                      <a:pt x="22559" y="37158"/>
                      <a:pt x="22490" y="36790"/>
                      <a:pt x="21808" y="36790"/>
                    </a:cubicBezTo>
                    <a:cubicBezTo>
                      <a:pt x="21763" y="36790"/>
                      <a:pt x="21716" y="36791"/>
                      <a:pt x="21665" y="36795"/>
                    </a:cubicBezTo>
                    <a:cubicBezTo>
                      <a:pt x="21645" y="36796"/>
                      <a:pt x="21626" y="36796"/>
                      <a:pt x="21608" y="36796"/>
                    </a:cubicBezTo>
                    <a:cubicBezTo>
                      <a:pt x="20725" y="36796"/>
                      <a:pt x="22437" y="35547"/>
                      <a:pt x="21115" y="35251"/>
                    </a:cubicBezTo>
                    <a:cubicBezTo>
                      <a:pt x="20388" y="35073"/>
                      <a:pt x="22109" y="33707"/>
                      <a:pt x="20725" y="33246"/>
                    </a:cubicBezTo>
                    <a:lnTo>
                      <a:pt x="20920" y="32980"/>
                    </a:lnTo>
                    <a:lnTo>
                      <a:pt x="22783" y="32394"/>
                    </a:lnTo>
                    <a:lnTo>
                      <a:pt x="21860" y="30017"/>
                    </a:lnTo>
                    <a:lnTo>
                      <a:pt x="23191" y="29839"/>
                    </a:lnTo>
                    <a:cubicBezTo>
                      <a:pt x="23599" y="29041"/>
                      <a:pt x="24007" y="28313"/>
                      <a:pt x="24380" y="27550"/>
                    </a:cubicBezTo>
                    <a:cubicBezTo>
                      <a:pt x="24646" y="26982"/>
                      <a:pt x="25178" y="26308"/>
                      <a:pt x="25036" y="25829"/>
                    </a:cubicBezTo>
                    <a:cubicBezTo>
                      <a:pt x="24451" y="23718"/>
                      <a:pt x="26083" y="22972"/>
                      <a:pt x="27343" y="22529"/>
                    </a:cubicBezTo>
                    <a:cubicBezTo>
                      <a:pt x="28603" y="22068"/>
                      <a:pt x="29082" y="21482"/>
                      <a:pt x="29242" y="20311"/>
                    </a:cubicBezTo>
                    <a:cubicBezTo>
                      <a:pt x="29419" y="19069"/>
                      <a:pt x="29809" y="17862"/>
                      <a:pt x="29898" y="16620"/>
                    </a:cubicBezTo>
                    <a:cubicBezTo>
                      <a:pt x="29987" y="15467"/>
                      <a:pt x="30005" y="14438"/>
                      <a:pt x="31087" y="13675"/>
                    </a:cubicBezTo>
                    <a:cubicBezTo>
                      <a:pt x="31442" y="13444"/>
                      <a:pt x="31531" y="12788"/>
                      <a:pt x="31655" y="12309"/>
                    </a:cubicBezTo>
                    <a:cubicBezTo>
                      <a:pt x="32276" y="10144"/>
                      <a:pt x="31868" y="9612"/>
                      <a:pt x="29490" y="9133"/>
                    </a:cubicBezTo>
                    <a:cubicBezTo>
                      <a:pt x="29100" y="9062"/>
                      <a:pt x="28816" y="8494"/>
                      <a:pt x="28266" y="7926"/>
                    </a:cubicBezTo>
                    <a:lnTo>
                      <a:pt x="24895" y="8778"/>
                    </a:lnTo>
                    <a:cubicBezTo>
                      <a:pt x="24522" y="7678"/>
                      <a:pt x="23315" y="7678"/>
                      <a:pt x="22215" y="7465"/>
                    </a:cubicBezTo>
                    <a:lnTo>
                      <a:pt x="21647" y="8157"/>
                    </a:lnTo>
                    <a:lnTo>
                      <a:pt x="18063" y="3597"/>
                    </a:lnTo>
                    <a:cubicBezTo>
                      <a:pt x="16840" y="3528"/>
                      <a:pt x="15905" y="3374"/>
                      <a:pt x="15067" y="3374"/>
                    </a:cubicBezTo>
                    <a:cubicBezTo>
                      <a:pt x="14823" y="3374"/>
                      <a:pt x="14587" y="3387"/>
                      <a:pt x="14355" y="3419"/>
                    </a:cubicBezTo>
                    <a:cubicBezTo>
                      <a:pt x="14295" y="3427"/>
                      <a:pt x="14238" y="3430"/>
                      <a:pt x="14183" y="3430"/>
                    </a:cubicBezTo>
                    <a:cubicBezTo>
                      <a:pt x="13092" y="3430"/>
                      <a:pt x="13035" y="1981"/>
                      <a:pt x="11835" y="1964"/>
                    </a:cubicBezTo>
                    <a:cubicBezTo>
                      <a:pt x="11108" y="1964"/>
                      <a:pt x="9901" y="1467"/>
                      <a:pt x="9582" y="438"/>
                    </a:cubicBezTo>
                    <a:cubicBezTo>
                      <a:pt x="8677" y="793"/>
                      <a:pt x="7914" y="1361"/>
                      <a:pt x="7133" y="1361"/>
                    </a:cubicBezTo>
                    <a:cubicBezTo>
                      <a:pt x="7119" y="1361"/>
                      <a:pt x="7105" y="1361"/>
                      <a:pt x="7091" y="1361"/>
                    </a:cubicBezTo>
                    <a:cubicBezTo>
                      <a:pt x="6288" y="1361"/>
                      <a:pt x="5470" y="877"/>
                      <a:pt x="4703" y="616"/>
                    </a:cubicBezTo>
                    <a:lnTo>
                      <a:pt x="4170" y="1184"/>
                    </a:lnTo>
                    <a:lnTo>
                      <a:pt x="3585" y="48"/>
                    </a:lnTo>
                    <a:cubicBezTo>
                      <a:pt x="3517" y="34"/>
                      <a:pt x="3429" y="1"/>
                      <a:pt x="337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" name="Google Shape;286;p26"/>
              <p:cNvSpPr/>
              <p:nvPr/>
            </p:nvSpPr>
            <p:spPr>
              <a:xfrm>
                <a:off x="6110513" y="3969114"/>
                <a:ext cx="33997" cy="13957"/>
              </a:xfrm>
              <a:custGeom>
                <a:avLst/>
                <a:gdLst/>
                <a:ahLst/>
                <a:cxnLst/>
                <a:rect l="l" t="t" r="r" b="b"/>
                <a:pathLst>
                  <a:path w="5892" h="2420" extrusionOk="0">
                    <a:moveTo>
                      <a:pt x="2076" y="1"/>
                    </a:moveTo>
                    <a:cubicBezTo>
                      <a:pt x="1454" y="1"/>
                      <a:pt x="791" y="230"/>
                      <a:pt x="0" y="592"/>
                    </a:cubicBezTo>
                    <a:cubicBezTo>
                      <a:pt x="564" y="957"/>
                      <a:pt x="1113" y="1415"/>
                      <a:pt x="1254" y="1415"/>
                    </a:cubicBezTo>
                    <a:cubicBezTo>
                      <a:pt x="1264" y="1415"/>
                      <a:pt x="1272" y="1412"/>
                      <a:pt x="1278" y="1408"/>
                    </a:cubicBezTo>
                    <a:cubicBezTo>
                      <a:pt x="1606" y="1108"/>
                      <a:pt x="1874" y="952"/>
                      <a:pt x="2167" y="952"/>
                    </a:cubicBezTo>
                    <a:cubicBezTo>
                      <a:pt x="2429" y="952"/>
                      <a:pt x="2710" y="1077"/>
                      <a:pt x="3070" y="1337"/>
                    </a:cubicBezTo>
                    <a:cubicBezTo>
                      <a:pt x="3815" y="1869"/>
                      <a:pt x="4773" y="2011"/>
                      <a:pt x="5838" y="2419"/>
                    </a:cubicBezTo>
                    <a:lnTo>
                      <a:pt x="5891" y="1071"/>
                    </a:lnTo>
                    <a:cubicBezTo>
                      <a:pt x="5040" y="893"/>
                      <a:pt x="4170" y="964"/>
                      <a:pt x="3656" y="574"/>
                    </a:cubicBezTo>
                    <a:cubicBezTo>
                      <a:pt x="3121" y="171"/>
                      <a:pt x="2614" y="1"/>
                      <a:pt x="207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287;p26"/>
              <p:cNvSpPr/>
              <p:nvPr/>
            </p:nvSpPr>
            <p:spPr>
              <a:xfrm>
                <a:off x="6151865" y="3979381"/>
                <a:ext cx="35739" cy="11875"/>
              </a:xfrm>
              <a:custGeom>
                <a:avLst/>
                <a:gdLst/>
                <a:ahLst/>
                <a:cxnLst/>
                <a:rect l="l" t="t" r="r" b="b"/>
                <a:pathLst>
                  <a:path w="6194" h="2059" extrusionOk="0">
                    <a:moveTo>
                      <a:pt x="6193" y="0"/>
                    </a:moveTo>
                    <a:lnTo>
                      <a:pt x="6193" y="0"/>
                    </a:lnTo>
                    <a:cubicBezTo>
                      <a:pt x="4801" y="195"/>
                      <a:pt x="3970" y="433"/>
                      <a:pt x="3202" y="433"/>
                    </a:cubicBezTo>
                    <a:cubicBezTo>
                      <a:pt x="3128" y="433"/>
                      <a:pt x="3055" y="431"/>
                      <a:pt x="2982" y="426"/>
                    </a:cubicBezTo>
                    <a:cubicBezTo>
                      <a:pt x="2453" y="395"/>
                      <a:pt x="1944" y="74"/>
                      <a:pt x="1353" y="74"/>
                    </a:cubicBezTo>
                    <a:cubicBezTo>
                      <a:pt x="951" y="74"/>
                      <a:pt x="511" y="222"/>
                      <a:pt x="1" y="710"/>
                    </a:cubicBezTo>
                    <a:lnTo>
                      <a:pt x="1473" y="2059"/>
                    </a:lnTo>
                    <a:cubicBezTo>
                      <a:pt x="2432" y="409"/>
                      <a:pt x="4472" y="1526"/>
                      <a:pt x="619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288;p26"/>
              <p:cNvSpPr/>
              <p:nvPr/>
            </p:nvSpPr>
            <p:spPr>
              <a:xfrm>
                <a:off x="6203762" y="3831292"/>
                <a:ext cx="19768" cy="12285"/>
              </a:xfrm>
              <a:custGeom>
                <a:avLst/>
                <a:gdLst/>
                <a:ahLst/>
                <a:cxnLst/>
                <a:rect l="l" t="t" r="r" b="b"/>
                <a:pathLst>
                  <a:path w="3426" h="2130" extrusionOk="0">
                    <a:moveTo>
                      <a:pt x="1473" y="1"/>
                    </a:moveTo>
                    <a:lnTo>
                      <a:pt x="1" y="1828"/>
                    </a:lnTo>
                    <a:lnTo>
                      <a:pt x="3372" y="2130"/>
                    </a:lnTo>
                    <a:cubicBezTo>
                      <a:pt x="3407" y="1917"/>
                      <a:pt x="3425" y="1704"/>
                      <a:pt x="3425" y="1509"/>
                    </a:cubicBezTo>
                    <a:cubicBezTo>
                      <a:pt x="3390" y="1172"/>
                      <a:pt x="3301" y="870"/>
                      <a:pt x="3248" y="586"/>
                    </a:cubicBezTo>
                    <a:lnTo>
                      <a:pt x="1473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8"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27"/>
          <p:cNvSpPr/>
          <p:nvPr/>
        </p:nvSpPr>
        <p:spPr>
          <a:xfrm rot="10800000" flipH="1">
            <a:off x="-603260" y="-214188"/>
            <a:ext cx="10641625" cy="5639800"/>
          </a:xfrm>
          <a:custGeom>
            <a:avLst/>
            <a:gdLst/>
            <a:ahLst/>
            <a:cxnLst/>
            <a:rect l="l" t="t" r="r" b="b"/>
            <a:pathLst>
              <a:path w="425665" h="225592" extrusionOk="0">
                <a:moveTo>
                  <a:pt x="7224" y="214021"/>
                </a:moveTo>
                <a:cubicBezTo>
                  <a:pt x="-27878" y="197067"/>
                  <a:pt x="76568" y="137466"/>
                  <a:pt x="82872" y="116023"/>
                </a:cubicBezTo>
                <a:cubicBezTo>
                  <a:pt x="89176" y="94580"/>
                  <a:pt x="40129" y="98304"/>
                  <a:pt x="45048" y="85362"/>
                </a:cubicBezTo>
                <a:cubicBezTo>
                  <a:pt x="49967" y="72420"/>
                  <a:pt x="67971" y="41617"/>
                  <a:pt x="112386" y="38369"/>
                </a:cubicBezTo>
                <a:cubicBezTo>
                  <a:pt x="156801" y="35122"/>
                  <a:pt x="276912" y="68647"/>
                  <a:pt x="311536" y="65877"/>
                </a:cubicBezTo>
                <a:cubicBezTo>
                  <a:pt x="346160" y="63107"/>
                  <a:pt x="306044" y="31062"/>
                  <a:pt x="320132" y="21749"/>
                </a:cubicBezTo>
                <a:cubicBezTo>
                  <a:pt x="334221" y="12436"/>
                  <a:pt x="378827" y="-14355"/>
                  <a:pt x="396067" y="10001"/>
                </a:cubicBezTo>
                <a:cubicBezTo>
                  <a:pt x="413308" y="34358"/>
                  <a:pt x="431933" y="142768"/>
                  <a:pt x="423575" y="167888"/>
                </a:cubicBezTo>
                <a:cubicBezTo>
                  <a:pt x="415217" y="193009"/>
                  <a:pt x="367603" y="152414"/>
                  <a:pt x="345921" y="160724"/>
                </a:cubicBezTo>
                <a:cubicBezTo>
                  <a:pt x="324239" y="169034"/>
                  <a:pt x="349933" y="208864"/>
                  <a:pt x="293483" y="217747"/>
                </a:cubicBezTo>
                <a:cubicBezTo>
                  <a:pt x="237034" y="226630"/>
                  <a:pt x="42326" y="230975"/>
                  <a:pt x="7224" y="214021"/>
                </a:cubicBezTo>
                <a:close/>
              </a:path>
            </a:pathLst>
          </a:custGeom>
          <a:noFill/>
          <a:ln w="28575" cap="flat" cmpd="sng">
            <a:solidFill>
              <a:schemeClr val="dk2"/>
            </a:solidFill>
            <a:prstDash val="lgDash"/>
            <a:round/>
            <a:headEnd type="none" w="med" len="med"/>
            <a:tailEnd type="none" w="med" len="med"/>
          </a:ln>
        </p:spPr>
      </p:sp>
      <p:sp>
        <p:nvSpPr>
          <p:cNvPr id="291" name="Google Shape;291;p27"/>
          <p:cNvSpPr/>
          <p:nvPr/>
        </p:nvSpPr>
        <p:spPr>
          <a:xfrm rot="-9099192" flipH="1">
            <a:off x="912160" y="1905462"/>
            <a:ext cx="808811" cy="824688"/>
          </a:xfrm>
          <a:custGeom>
            <a:avLst/>
            <a:gdLst/>
            <a:ahLst/>
            <a:cxnLst/>
            <a:rect l="l" t="t" r="r" b="b"/>
            <a:pathLst>
              <a:path w="33672" h="34333" extrusionOk="0">
                <a:moveTo>
                  <a:pt x="9568" y="1"/>
                </a:moveTo>
                <a:cubicBezTo>
                  <a:pt x="9273" y="1"/>
                  <a:pt x="8976" y="28"/>
                  <a:pt x="8684" y="83"/>
                </a:cubicBezTo>
                <a:cubicBezTo>
                  <a:pt x="8298" y="179"/>
                  <a:pt x="8105" y="565"/>
                  <a:pt x="8298" y="855"/>
                </a:cubicBezTo>
                <a:lnTo>
                  <a:pt x="16498" y="13397"/>
                </a:lnTo>
                <a:cubicBezTo>
                  <a:pt x="12832" y="15230"/>
                  <a:pt x="9262" y="17256"/>
                  <a:pt x="5789" y="19475"/>
                </a:cubicBezTo>
                <a:lnTo>
                  <a:pt x="2412" y="16870"/>
                </a:lnTo>
                <a:cubicBezTo>
                  <a:pt x="2111" y="16568"/>
                  <a:pt x="1734" y="16418"/>
                  <a:pt x="1353" y="16418"/>
                </a:cubicBezTo>
                <a:cubicBezTo>
                  <a:pt x="1124" y="16418"/>
                  <a:pt x="893" y="16472"/>
                  <a:pt x="676" y="16580"/>
                </a:cubicBezTo>
                <a:cubicBezTo>
                  <a:pt x="193" y="16773"/>
                  <a:pt x="1" y="17352"/>
                  <a:pt x="290" y="17835"/>
                </a:cubicBezTo>
                <a:lnTo>
                  <a:pt x="2991" y="21694"/>
                </a:lnTo>
                <a:cubicBezTo>
                  <a:pt x="2412" y="22369"/>
                  <a:pt x="2123" y="22851"/>
                  <a:pt x="2316" y="23334"/>
                </a:cubicBezTo>
                <a:cubicBezTo>
                  <a:pt x="2509" y="23720"/>
                  <a:pt x="3088" y="23913"/>
                  <a:pt x="4053" y="23913"/>
                </a:cubicBezTo>
                <a:lnTo>
                  <a:pt x="5017" y="28447"/>
                </a:lnTo>
                <a:cubicBezTo>
                  <a:pt x="5088" y="28871"/>
                  <a:pt x="5469" y="29140"/>
                  <a:pt x="5857" y="29140"/>
                </a:cubicBezTo>
                <a:cubicBezTo>
                  <a:pt x="5999" y="29140"/>
                  <a:pt x="6142" y="29104"/>
                  <a:pt x="6272" y="29026"/>
                </a:cubicBezTo>
                <a:cubicBezTo>
                  <a:pt x="6850" y="28833"/>
                  <a:pt x="7236" y="28254"/>
                  <a:pt x="7333" y="27579"/>
                </a:cubicBezTo>
                <a:lnTo>
                  <a:pt x="7526" y="23334"/>
                </a:lnTo>
                <a:cubicBezTo>
                  <a:pt x="11481" y="22273"/>
                  <a:pt x="15340" y="21018"/>
                  <a:pt x="19200" y="19475"/>
                </a:cubicBezTo>
                <a:lnTo>
                  <a:pt x="23059" y="33946"/>
                </a:lnTo>
                <a:cubicBezTo>
                  <a:pt x="23123" y="34204"/>
                  <a:pt x="23316" y="34332"/>
                  <a:pt x="23523" y="34332"/>
                </a:cubicBezTo>
                <a:cubicBezTo>
                  <a:pt x="23627" y="34332"/>
                  <a:pt x="23734" y="34300"/>
                  <a:pt x="23831" y="34236"/>
                </a:cubicBezTo>
                <a:cubicBezTo>
                  <a:pt x="25085" y="33271"/>
                  <a:pt x="25760" y="31727"/>
                  <a:pt x="25664" y="30087"/>
                </a:cubicBezTo>
                <a:lnTo>
                  <a:pt x="25471" y="27482"/>
                </a:lnTo>
                <a:lnTo>
                  <a:pt x="26435" y="27289"/>
                </a:lnTo>
                <a:cubicBezTo>
                  <a:pt x="27111" y="27097"/>
                  <a:pt x="27593" y="26421"/>
                  <a:pt x="27497" y="25746"/>
                </a:cubicBezTo>
                <a:lnTo>
                  <a:pt x="27304" y="24878"/>
                </a:lnTo>
                <a:cubicBezTo>
                  <a:pt x="27130" y="24184"/>
                  <a:pt x="26567" y="23802"/>
                  <a:pt x="25964" y="23802"/>
                </a:cubicBezTo>
                <a:cubicBezTo>
                  <a:pt x="25897" y="23802"/>
                  <a:pt x="25828" y="23807"/>
                  <a:pt x="25760" y="23816"/>
                </a:cubicBezTo>
                <a:lnTo>
                  <a:pt x="25278" y="23913"/>
                </a:lnTo>
                <a:lnTo>
                  <a:pt x="25278" y="23237"/>
                </a:lnTo>
                <a:lnTo>
                  <a:pt x="25760" y="23141"/>
                </a:lnTo>
                <a:cubicBezTo>
                  <a:pt x="26435" y="22948"/>
                  <a:pt x="26918" y="22273"/>
                  <a:pt x="26821" y="21597"/>
                </a:cubicBezTo>
                <a:lnTo>
                  <a:pt x="26628" y="20729"/>
                </a:lnTo>
                <a:cubicBezTo>
                  <a:pt x="26452" y="20112"/>
                  <a:pt x="25872" y="19655"/>
                  <a:pt x="25258" y="19655"/>
                </a:cubicBezTo>
                <a:cubicBezTo>
                  <a:pt x="25201" y="19655"/>
                  <a:pt x="25143" y="19659"/>
                  <a:pt x="25085" y="19668"/>
                </a:cubicBezTo>
                <a:lnTo>
                  <a:pt x="24892" y="17159"/>
                </a:lnTo>
                <a:lnTo>
                  <a:pt x="26339" y="16580"/>
                </a:lnTo>
                <a:cubicBezTo>
                  <a:pt x="33671" y="13493"/>
                  <a:pt x="32899" y="9730"/>
                  <a:pt x="32899" y="9730"/>
                </a:cubicBezTo>
                <a:cubicBezTo>
                  <a:pt x="32899" y="9730"/>
                  <a:pt x="31932" y="8440"/>
                  <a:pt x="29319" y="8440"/>
                </a:cubicBezTo>
                <a:cubicBezTo>
                  <a:pt x="27890" y="8440"/>
                  <a:pt x="25969" y="8826"/>
                  <a:pt x="23445" y="10020"/>
                </a:cubicBezTo>
                <a:lnTo>
                  <a:pt x="21997" y="10695"/>
                </a:lnTo>
                <a:lnTo>
                  <a:pt x="20261" y="8862"/>
                </a:lnTo>
                <a:cubicBezTo>
                  <a:pt x="20840" y="8476"/>
                  <a:pt x="20936" y="7608"/>
                  <a:pt x="20550" y="7029"/>
                </a:cubicBezTo>
                <a:lnTo>
                  <a:pt x="19971" y="6354"/>
                </a:lnTo>
                <a:cubicBezTo>
                  <a:pt x="19736" y="6000"/>
                  <a:pt x="19321" y="5791"/>
                  <a:pt x="18901" y="5791"/>
                </a:cubicBezTo>
                <a:cubicBezTo>
                  <a:pt x="18633" y="5791"/>
                  <a:pt x="18364" y="5876"/>
                  <a:pt x="18138" y="6064"/>
                </a:cubicBezTo>
                <a:lnTo>
                  <a:pt x="17752" y="6354"/>
                </a:lnTo>
                <a:lnTo>
                  <a:pt x="17270" y="5871"/>
                </a:lnTo>
                <a:lnTo>
                  <a:pt x="17656" y="5582"/>
                </a:lnTo>
                <a:cubicBezTo>
                  <a:pt x="18235" y="5100"/>
                  <a:pt x="18331" y="4328"/>
                  <a:pt x="17945" y="3749"/>
                </a:cubicBezTo>
                <a:lnTo>
                  <a:pt x="17367" y="2977"/>
                </a:lnTo>
                <a:cubicBezTo>
                  <a:pt x="17135" y="2630"/>
                  <a:pt x="16730" y="2456"/>
                  <a:pt x="16318" y="2456"/>
                </a:cubicBezTo>
                <a:cubicBezTo>
                  <a:pt x="16043" y="2456"/>
                  <a:pt x="15765" y="2533"/>
                  <a:pt x="15533" y="2688"/>
                </a:cubicBezTo>
                <a:lnTo>
                  <a:pt x="14762" y="3266"/>
                </a:lnTo>
                <a:lnTo>
                  <a:pt x="12929" y="1433"/>
                </a:lnTo>
                <a:cubicBezTo>
                  <a:pt x="12069" y="495"/>
                  <a:pt x="10829" y="1"/>
                  <a:pt x="9568" y="1"/>
                </a:cubicBezTo>
                <a:close/>
              </a:path>
            </a:pathLst>
          </a:custGeom>
          <a:solidFill>
            <a:srgbClr val="42418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27"/>
          <p:cNvSpPr txBox="1">
            <a:spLocks noGrp="1"/>
          </p:cNvSpPr>
          <p:nvPr>
            <p:ph type="title"/>
          </p:nvPr>
        </p:nvSpPr>
        <p:spPr>
          <a:xfrm>
            <a:off x="540000" y="445025"/>
            <a:ext cx="806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93" name="Google Shape;293;p27"/>
          <p:cNvSpPr txBox="1">
            <a:spLocks noGrp="1"/>
          </p:cNvSpPr>
          <p:nvPr>
            <p:ph type="title" idx="2"/>
          </p:nvPr>
        </p:nvSpPr>
        <p:spPr>
          <a:xfrm>
            <a:off x="540000" y="445025"/>
            <a:ext cx="806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94" name="Google Shape;294;p27"/>
          <p:cNvSpPr/>
          <p:nvPr/>
        </p:nvSpPr>
        <p:spPr>
          <a:xfrm>
            <a:off x="0" y="0"/>
            <a:ext cx="9144000" cy="1139100"/>
          </a:xfrm>
          <a:prstGeom prst="round2SameRect">
            <a:avLst>
              <a:gd name="adj1" fmla="val 38513"/>
              <a:gd name="adj2" fmla="val 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8_1"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28"/>
          <p:cNvSpPr txBox="1">
            <a:spLocks noGrp="1"/>
          </p:cNvSpPr>
          <p:nvPr>
            <p:ph type="title"/>
          </p:nvPr>
        </p:nvSpPr>
        <p:spPr>
          <a:xfrm>
            <a:off x="540000" y="445025"/>
            <a:ext cx="806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97" name="Google Shape;297;p28"/>
          <p:cNvSpPr/>
          <p:nvPr/>
        </p:nvSpPr>
        <p:spPr>
          <a:xfrm>
            <a:off x="6142225" y="2173525"/>
            <a:ext cx="2437800" cy="23295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298;p28"/>
          <p:cNvSpPr/>
          <p:nvPr/>
        </p:nvSpPr>
        <p:spPr>
          <a:xfrm>
            <a:off x="3353100" y="2173525"/>
            <a:ext cx="2437800" cy="23295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Google Shape;299;p28"/>
          <p:cNvSpPr/>
          <p:nvPr/>
        </p:nvSpPr>
        <p:spPr>
          <a:xfrm>
            <a:off x="563975" y="2173525"/>
            <a:ext cx="2437800" cy="23295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p28"/>
          <p:cNvSpPr/>
          <p:nvPr/>
        </p:nvSpPr>
        <p:spPr>
          <a:xfrm>
            <a:off x="0" y="0"/>
            <a:ext cx="9144000" cy="1139100"/>
          </a:xfrm>
          <a:prstGeom prst="round2SameRect">
            <a:avLst>
              <a:gd name="adj1" fmla="val 38513"/>
              <a:gd name="adj2" fmla="val 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" name="Google Shape;301;p28"/>
          <p:cNvSpPr/>
          <p:nvPr/>
        </p:nvSpPr>
        <p:spPr>
          <a:xfrm flipH="1">
            <a:off x="7088478" y="333147"/>
            <a:ext cx="1276119" cy="248466"/>
          </a:xfrm>
          <a:custGeom>
            <a:avLst/>
            <a:gdLst/>
            <a:ahLst/>
            <a:cxnLst/>
            <a:rect l="l" t="t" r="r" b="b"/>
            <a:pathLst>
              <a:path w="61940" h="12060" extrusionOk="0">
                <a:moveTo>
                  <a:pt x="31646" y="0"/>
                </a:moveTo>
                <a:cubicBezTo>
                  <a:pt x="25375" y="0"/>
                  <a:pt x="20068" y="2991"/>
                  <a:pt x="17849" y="7332"/>
                </a:cubicBezTo>
                <a:cubicBezTo>
                  <a:pt x="16113" y="6946"/>
                  <a:pt x="14280" y="6657"/>
                  <a:pt x="12447" y="6657"/>
                </a:cubicBezTo>
                <a:cubicBezTo>
                  <a:pt x="6561" y="6657"/>
                  <a:pt x="1545" y="8972"/>
                  <a:pt x="1" y="12060"/>
                </a:cubicBezTo>
                <a:lnTo>
                  <a:pt x="61940" y="12060"/>
                </a:lnTo>
                <a:cubicBezTo>
                  <a:pt x="60782" y="8972"/>
                  <a:pt x="56826" y="6657"/>
                  <a:pt x="52002" y="6657"/>
                </a:cubicBezTo>
                <a:cubicBezTo>
                  <a:pt x="49880" y="6657"/>
                  <a:pt x="47661" y="7236"/>
                  <a:pt x="45731" y="8201"/>
                </a:cubicBezTo>
                <a:cubicBezTo>
                  <a:pt x="43802" y="3473"/>
                  <a:pt x="38206" y="0"/>
                  <a:pt x="3164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p28"/>
          <p:cNvSpPr/>
          <p:nvPr/>
        </p:nvSpPr>
        <p:spPr>
          <a:xfrm flipH="1">
            <a:off x="5990173" y="725539"/>
            <a:ext cx="854715" cy="173205"/>
          </a:xfrm>
          <a:custGeom>
            <a:avLst/>
            <a:gdLst/>
            <a:ahLst/>
            <a:cxnLst/>
            <a:rect l="l" t="t" r="r" b="b"/>
            <a:pathLst>
              <a:path w="41486" h="8407" extrusionOk="0">
                <a:moveTo>
                  <a:pt x="20634" y="0"/>
                </a:moveTo>
                <a:cubicBezTo>
                  <a:pt x="17056" y="0"/>
                  <a:pt x="13716" y="1990"/>
                  <a:pt x="11963" y="5126"/>
                </a:cubicBezTo>
                <a:cubicBezTo>
                  <a:pt x="10806" y="4837"/>
                  <a:pt x="9551" y="4644"/>
                  <a:pt x="8297" y="4644"/>
                </a:cubicBezTo>
                <a:cubicBezTo>
                  <a:pt x="4342" y="4644"/>
                  <a:pt x="1061" y="6284"/>
                  <a:pt x="0" y="8406"/>
                </a:cubicBezTo>
                <a:lnTo>
                  <a:pt x="41485" y="8406"/>
                </a:lnTo>
                <a:cubicBezTo>
                  <a:pt x="40714" y="6284"/>
                  <a:pt x="38012" y="4644"/>
                  <a:pt x="34828" y="4644"/>
                </a:cubicBezTo>
                <a:cubicBezTo>
                  <a:pt x="33381" y="4644"/>
                  <a:pt x="31934" y="5030"/>
                  <a:pt x="30680" y="5705"/>
                </a:cubicBezTo>
                <a:cubicBezTo>
                  <a:pt x="29013" y="2187"/>
                  <a:pt x="25481" y="1"/>
                  <a:pt x="21617" y="1"/>
                </a:cubicBezTo>
                <a:cubicBezTo>
                  <a:pt x="21455" y="1"/>
                  <a:pt x="21292" y="5"/>
                  <a:pt x="21129" y="13"/>
                </a:cubicBezTo>
                <a:cubicBezTo>
                  <a:pt x="20963" y="4"/>
                  <a:pt x="20799" y="0"/>
                  <a:pt x="2063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8_1_1"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29"/>
          <p:cNvSpPr/>
          <p:nvPr/>
        </p:nvSpPr>
        <p:spPr>
          <a:xfrm>
            <a:off x="-542973" y="-643684"/>
            <a:ext cx="9131300" cy="5139925"/>
          </a:xfrm>
          <a:custGeom>
            <a:avLst/>
            <a:gdLst/>
            <a:ahLst/>
            <a:cxnLst/>
            <a:rect l="l" t="t" r="r" b="b"/>
            <a:pathLst>
              <a:path w="365252" h="205597" extrusionOk="0">
                <a:moveTo>
                  <a:pt x="10457" y="53490"/>
                </a:moveTo>
                <a:cubicBezTo>
                  <a:pt x="17507" y="72947"/>
                  <a:pt x="21445" y="125824"/>
                  <a:pt x="50012" y="141390"/>
                </a:cubicBezTo>
                <a:cubicBezTo>
                  <a:pt x="78579" y="156956"/>
                  <a:pt x="145419" y="136263"/>
                  <a:pt x="181861" y="146884"/>
                </a:cubicBezTo>
                <a:cubicBezTo>
                  <a:pt x="218303" y="157505"/>
                  <a:pt x="241789" y="210794"/>
                  <a:pt x="268662" y="205117"/>
                </a:cubicBezTo>
                <a:cubicBezTo>
                  <a:pt x="295536" y="199440"/>
                  <a:pt x="330421" y="145831"/>
                  <a:pt x="343102" y="112823"/>
                </a:cubicBezTo>
                <a:cubicBezTo>
                  <a:pt x="355783" y="79815"/>
                  <a:pt x="384946" y="23961"/>
                  <a:pt x="344750" y="7068"/>
                </a:cubicBezTo>
                <a:cubicBezTo>
                  <a:pt x="304554" y="-9825"/>
                  <a:pt x="158100" y="8533"/>
                  <a:pt x="101927" y="11463"/>
                </a:cubicBezTo>
                <a:cubicBezTo>
                  <a:pt x="45754" y="14393"/>
                  <a:pt x="22955" y="17644"/>
                  <a:pt x="7710" y="24648"/>
                </a:cubicBezTo>
                <a:cubicBezTo>
                  <a:pt x="-7535" y="31653"/>
                  <a:pt x="3407" y="34033"/>
                  <a:pt x="10457" y="53490"/>
                </a:cubicBezTo>
                <a:close/>
              </a:path>
            </a:pathLst>
          </a:custGeom>
          <a:noFill/>
          <a:ln w="19050" cap="flat" cmpd="sng">
            <a:solidFill>
              <a:schemeClr val="dk2"/>
            </a:solidFill>
            <a:prstDash val="lgDash"/>
            <a:round/>
            <a:headEnd type="none" w="med" len="med"/>
            <a:tailEnd type="none" w="med" len="med"/>
          </a:ln>
        </p:spPr>
      </p:sp>
      <p:sp>
        <p:nvSpPr>
          <p:cNvPr id="305" name="Google Shape;305;p29"/>
          <p:cNvSpPr txBox="1">
            <a:spLocks noGrp="1"/>
          </p:cNvSpPr>
          <p:nvPr>
            <p:ph type="title"/>
          </p:nvPr>
        </p:nvSpPr>
        <p:spPr>
          <a:xfrm>
            <a:off x="540000" y="445025"/>
            <a:ext cx="806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306" name="Google Shape;306;p29"/>
          <p:cNvGrpSpPr/>
          <p:nvPr/>
        </p:nvGrpSpPr>
        <p:grpSpPr>
          <a:xfrm>
            <a:off x="7514447" y="-528345"/>
            <a:ext cx="2179097" cy="1997941"/>
            <a:chOff x="6015419" y="3716859"/>
            <a:chExt cx="557671" cy="511283"/>
          </a:xfrm>
        </p:grpSpPr>
        <p:sp>
          <p:nvSpPr>
            <p:cNvPr id="307" name="Google Shape;307;p29"/>
            <p:cNvSpPr/>
            <p:nvPr/>
          </p:nvSpPr>
          <p:spPr>
            <a:xfrm>
              <a:off x="6015419" y="3716859"/>
              <a:ext cx="557671" cy="511283"/>
            </a:xfrm>
            <a:custGeom>
              <a:avLst/>
              <a:gdLst/>
              <a:ahLst/>
              <a:cxnLst/>
              <a:rect l="l" t="t" r="r" b="b"/>
              <a:pathLst>
                <a:path w="96650" h="88649" extrusionOk="0">
                  <a:moveTo>
                    <a:pt x="48692" y="0"/>
                  </a:moveTo>
                  <a:cubicBezTo>
                    <a:pt x="46526" y="0"/>
                    <a:pt x="44332" y="152"/>
                    <a:pt x="42124" y="465"/>
                  </a:cubicBezTo>
                  <a:cubicBezTo>
                    <a:pt x="17336" y="3960"/>
                    <a:pt x="1" y="26441"/>
                    <a:pt x="3443" y="50679"/>
                  </a:cubicBezTo>
                  <a:cubicBezTo>
                    <a:pt x="6564" y="72751"/>
                    <a:pt x="25836" y="88649"/>
                    <a:pt x="48004" y="88649"/>
                  </a:cubicBezTo>
                  <a:cubicBezTo>
                    <a:pt x="50160" y="88649"/>
                    <a:pt x="52345" y="88498"/>
                    <a:pt x="54544" y="88188"/>
                  </a:cubicBezTo>
                  <a:cubicBezTo>
                    <a:pt x="79332" y="84675"/>
                    <a:pt x="96649" y="62194"/>
                    <a:pt x="93225" y="37975"/>
                  </a:cubicBezTo>
                  <a:cubicBezTo>
                    <a:pt x="90105" y="15895"/>
                    <a:pt x="70848" y="0"/>
                    <a:pt x="4869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08" name="Google Shape;308;p29"/>
            <p:cNvGrpSpPr/>
            <p:nvPr/>
          </p:nvGrpSpPr>
          <p:grpSpPr>
            <a:xfrm>
              <a:off x="6036094" y="3716980"/>
              <a:ext cx="529860" cy="510468"/>
              <a:chOff x="6036094" y="3716980"/>
              <a:chExt cx="529860" cy="510468"/>
            </a:xfrm>
          </p:grpSpPr>
          <p:sp>
            <p:nvSpPr>
              <p:cNvPr id="309" name="Google Shape;309;p29"/>
              <p:cNvSpPr/>
              <p:nvPr/>
            </p:nvSpPr>
            <p:spPr>
              <a:xfrm>
                <a:off x="6220140" y="3716980"/>
                <a:ext cx="80065" cy="64273"/>
              </a:xfrm>
              <a:custGeom>
                <a:avLst/>
                <a:gdLst/>
                <a:ahLst/>
                <a:cxnLst/>
                <a:rect l="l" t="t" r="r" b="b"/>
                <a:pathLst>
                  <a:path w="13876" h="11144" extrusionOk="0">
                    <a:moveTo>
                      <a:pt x="11055" y="0"/>
                    </a:moveTo>
                    <a:cubicBezTo>
                      <a:pt x="9600" y="71"/>
                      <a:pt x="8127" y="213"/>
                      <a:pt x="6654" y="426"/>
                    </a:cubicBezTo>
                    <a:cubicBezTo>
                      <a:pt x="4401" y="746"/>
                      <a:pt x="2165" y="1225"/>
                      <a:pt x="1" y="1863"/>
                    </a:cubicBezTo>
                    <a:lnTo>
                      <a:pt x="54" y="2307"/>
                    </a:lnTo>
                    <a:lnTo>
                      <a:pt x="2165" y="2396"/>
                    </a:lnTo>
                    <a:lnTo>
                      <a:pt x="1739" y="4117"/>
                    </a:lnTo>
                    <a:lnTo>
                      <a:pt x="3194" y="4401"/>
                    </a:lnTo>
                    <a:lnTo>
                      <a:pt x="1828" y="5146"/>
                    </a:lnTo>
                    <a:cubicBezTo>
                      <a:pt x="2893" y="6015"/>
                      <a:pt x="1207" y="7417"/>
                      <a:pt x="2538" y="8393"/>
                    </a:cubicBezTo>
                    <a:cubicBezTo>
                      <a:pt x="3088" y="8783"/>
                      <a:pt x="3088" y="9937"/>
                      <a:pt x="3301" y="10611"/>
                    </a:cubicBezTo>
                    <a:lnTo>
                      <a:pt x="6335" y="11143"/>
                    </a:lnTo>
                    <a:cubicBezTo>
                      <a:pt x="6583" y="10611"/>
                      <a:pt x="6832" y="10061"/>
                      <a:pt x="7098" y="9493"/>
                    </a:cubicBezTo>
                    <a:cubicBezTo>
                      <a:pt x="7670" y="8245"/>
                      <a:pt x="7649" y="6456"/>
                      <a:pt x="9632" y="6456"/>
                    </a:cubicBezTo>
                    <a:cubicBezTo>
                      <a:pt x="9679" y="6456"/>
                      <a:pt x="9728" y="6457"/>
                      <a:pt x="9777" y="6459"/>
                    </a:cubicBezTo>
                    <a:cubicBezTo>
                      <a:pt x="10380" y="5217"/>
                      <a:pt x="11410" y="4791"/>
                      <a:pt x="12723" y="4685"/>
                    </a:cubicBezTo>
                    <a:cubicBezTo>
                      <a:pt x="13113" y="4649"/>
                      <a:pt x="13450" y="3939"/>
                      <a:pt x="13876" y="3443"/>
                    </a:cubicBezTo>
                    <a:cubicBezTo>
                      <a:pt x="13166" y="2378"/>
                      <a:pt x="12687" y="1012"/>
                      <a:pt x="11729" y="391"/>
                    </a:cubicBezTo>
                    <a:cubicBezTo>
                      <a:pt x="11516" y="249"/>
                      <a:pt x="11285" y="125"/>
                      <a:pt x="1105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" name="Google Shape;310;p29"/>
              <p:cNvSpPr/>
              <p:nvPr/>
            </p:nvSpPr>
            <p:spPr>
              <a:xfrm>
                <a:off x="6368562" y="3771936"/>
                <a:ext cx="39115" cy="36745"/>
              </a:xfrm>
              <a:custGeom>
                <a:avLst/>
                <a:gdLst/>
                <a:ahLst/>
                <a:cxnLst/>
                <a:rect l="l" t="t" r="r" b="b"/>
                <a:pathLst>
                  <a:path w="6779" h="6371" extrusionOk="0">
                    <a:moveTo>
                      <a:pt x="870" y="1"/>
                    </a:moveTo>
                    <a:lnTo>
                      <a:pt x="1" y="1154"/>
                    </a:lnTo>
                    <a:lnTo>
                      <a:pt x="1509" y="2698"/>
                    </a:lnTo>
                    <a:lnTo>
                      <a:pt x="2272" y="3283"/>
                    </a:lnTo>
                    <a:cubicBezTo>
                      <a:pt x="3567" y="3922"/>
                      <a:pt x="3301" y="5625"/>
                      <a:pt x="4436" y="6370"/>
                    </a:cubicBezTo>
                    <a:cubicBezTo>
                      <a:pt x="4880" y="5341"/>
                      <a:pt x="5838" y="5554"/>
                      <a:pt x="6654" y="5377"/>
                    </a:cubicBezTo>
                    <a:cubicBezTo>
                      <a:pt x="6778" y="4117"/>
                      <a:pt x="5732" y="3549"/>
                      <a:pt x="4933" y="3265"/>
                    </a:cubicBezTo>
                    <a:cubicBezTo>
                      <a:pt x="3762" y="2875"/>
                      <a:pt x="2928" y="2360"/>
                      <a:pt x="2325" y="1278"/>
                    </a:cubicBezTo>
                    <a:cubicBezTo>
                      <a:pt x="2023" y="746"/>
                      <a:pt x="1367" y="426"/>
                      <a:pt x="87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" name="Google Shape;311;p29"/>
              <p:cNvSpPr/>
              <p:nvPr/>
            </p:nvSpPr>
            <p:spPr>
              <a:xfrm>
                <a:off x="6304793" y="3747169"/>
                <a:ext cx="25088" cy="13311"/>
              </a:xfrm>
              <a:custGeom>
                <a:avLst/>
                <a:gdLst/>
                <a:ahLst/>
                <a:cxnLst/>
                <a:rect l="l" t="t" r="r" b="b"/>
                <a:pathLst>
                  <a:path w="4348" h="2308" extrusionOk="0">
                    <a:moveTo>
                      <a:pt x="3957" y="1"/>
                    </a:moveTo>
                    <a:cubicBezTo>
                      <a:pt x="2680" y="355"/>
                      <a:pt x="1296" y="143"/>
                      <a:pt x="0" y="906"/>
                    </a:cubicBezTo>
                    <a:cubicBezTo>
                      <a:pt x="728" y="1651"/>
                      <a:pt x="728" y="1615"/>
                      <a:pt x="1544" y="1757"/>
                    </a:cubicBezTo>
                    <a:cubicBezTo>
                      <a:pt x="2147" y="1917"/>
                      <a:pt x="2733" y="2094"/>
                      <a:pt x="3318" y="2307"/>
                    </a:cubicBezTo>
                    <a:lnTo>
                      <a:pt x="4348" y="639"/>
                    </a:lnTo>
                    <a:lnTo>
                      <a:pt x="3957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" name="Google Shape;312;p29"/>
              <p:cNvSpPr/>
              <p:nvPr/>
            </p:nvSpPr>
            <p:spPr>
              <a:xfrm>
                <a:off x="6365182" y="3787492"/>
                <a:ext cx="18025" cy="16582"/>
              </a:xfrm>
              <a:custGeom>
                <a:avLst/>
                <a:gdLst/>
                <a:ahLst/>
                <a:cxnLst/>
                <a:rect l="l" t="t" r="r" b="b"/>
                <a:pathLst>
                  <a:path w="3124" h="2875" extrusionOk="0">
                    <a:moveTo>
                      <a:pt x="2095" y="1"/>
                    </a:moveTo>
                    <a:lnTo>
                      <a:pt x="1" y="1030"/>
                    </a:lnTo>
                    <a:cubicBezTo>
                      <a:pt x="498" y="1455"/>
                      <a:pt x="782" y="1615"/>
                      <a:pt x="941" y="1864"/>
                    </a:cubicBezTo>
                    <a:cubicBezTo>
                      <a:pt x="1119" y="2112"/>
                      <a:pt x="1154" y="2449"/>
                      <a:pt x="1279" y="2875"/>
                    </a:cubicBezTo>
                    <a:lnTo>
                      <a:pt x="3124" y="2467"/>
                    </a:lnTo>
                    <a:lnTo>
                      <a:pt x="2858" y="586"/>
                    </a:lnTo>
                    <a:lnTo>
                      <a:pt x="209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" name="Google Shape;313;p29"/>
              <p:cNvSpPr/>
              <p:nvPr/>
            </p:nvSpPr>
            <p:spPr>
              <a:xfrm>
                <a:off x="6367131" y="3727108"/>
                <a:ext cx="198823" cy="438001"/>
              </a:xfrm>
              <a:custGeom>
                <a:avLst/>
                <a:gdLst/>
                <a:ahLst/>
                <a:cxnLst/>
                <a:rect l="l" t="t" r="r" b="b"/>
                <a:pathLst>
                  <a:path w="34458" h="75943" extrusionOk="0">
                    <a:moveTo>
                      <a:pt x="8836" y="6211"/>
                    </a:moveTo>
                    <a:cubicBezTo>
                      <a:pt x="10061" y="6371"/>
                      <a:pt x="10061" y="6371"/>
                      <a:pt x="12438" y="9352"/>
                    </a:cubicBezTo>
                    <a:lnTo>
                      <a:pt x="10930" y="10416"/>
                    </a:lnTo>
                    <a:cubicBezTo>
                      <a:pt x="10646" y="10044"/>
                      <a:pt x="9244" y="10079"/>
                      <a:pt x="10309" y="8997"/>
                    </a:cubicBezTo>
                    <a:lnTo>
                      <a:pt x="8836" y="6211"/>
                    </a:lnTo>
                    <a:close/>
                    <a:moveTo>
                      <a:pt x="13237" y="17585"/>
                    </a:moveTo>
                    <a:cubicBezTo>
                      <a:pt x="14213" y="18330"/>
                      <a:pt x="14976" y="19235"/>
                      <a:pt x="15951" y="19572"/>
                    </a:cubicBezTo>
                    <a:cubicBezTo>
                      <a:pt x="17034" y="19945"/>
                      <a:pt x="17548" y="20761"/>
                      <a:pt x="18294" y="21506"/>
                    </a:cubicBezTo>
                    <a:lnTo>
                      <a:pt x="16892" y="22216"/>
                    </a:lnTo>
                    <a:lnTo>
                      <a:pt x="19092" y="23440"/>
                    </a:lnTo>
                    <a:lnTo>
                      <a:pt x="18826" y="19359"/>
                    </a:lnTo>
                    <a:lnTo>
                      <a:pt x="18826" y="19359"/>
                    </a:lnTo>
                    <a:cubicBezTo>
                      <a:pt x="19500" y="20264"/>
                      <a:pt x="19890" y="20867"/>
                      <a:pt x="20352" y="21382"/>
                    </a:cubicBezTo>
                    <a:cubicBezTo>
                      <a:pt x="20813" y="21914"/>
                      <a:pt x="21328" y="22340"/>
                      <a:pt x="22091" y="23050"/>
                    </a:cubicBezTo>
                    <a:lnTo>
                      <a:pt x="22587" y="21346"/>
                    </a:lnTo>
                    <a:lnTo>
                      <a:pt x="25267" y="23742"/>
                    </a:lnTo>
                    <a:lnTo>
                      <a:pt x="26402" y="22713"/>
                    </a:lnTo>
                    <a:lnTo>
                      <a:pt x="27999" y="26261"/>
                    </a:lnTo>
                    <a:cubicBezTo>
                      <a:pt x="27384" y="26597"/>
                      <a:pt x="26823" y="26720"/>
                      <a:pt x="26292" y="26720"/>
                    </a:cubicBezTo>
                    <a:cubicBezTo>
                      <a:pt x="24969" y="26720"/>
                      <a:pt x="23833" y="25957"/>
                      <a:pt x="22516" y="25818"/>
                    </a:cubicBezTo>
                    <a:cubicBezTo>
                      <a:pt x="22516" y="26527"/>
                      <a:pt x="22499" y="27131"/>
                      <a:pt x="22499" y="27787"/>
                    </a:cubicBezTo>
                    <a:cubicBezTo>
                      <a:pt x="22392" y="27787"/>
                      <a:pt x="22270" y="27819"/>
                      <a:pt x="22169" y="27819"/>
                    </a:cubicBezTo>
                    <a:cubicBezTo>
                      <a:pt x="22118" y="27819"/>
                      <a:pt x="22073" y="27811"/>
                      <a:pt x="22037" y="27787"/>
                    </a:cubicBezTo>
                    <a:cubicBezTo>
                      <a:pt x="21133" y="27288"/>
                      <a:pt x="20502" y="26308"/>
                      <a:pt x="19338" y="26308"/>
                    </a:cubicBezTo>
                    <a:cubicBezTo>
                      <a:pt x="19178" y="26308"/>
                      <a:pt x="19008" y="26327"/>
                      <a:pt x="18826" y="26368"/>
                    </a:cubicBezTo>
                    <a:cubicBezTo>
                      <a:pt x="18808" y="26372"/>
                      <a:pt x="18788" y="26375"/>
                      <a:pt x="18768" y="26375"/>
                    </a:cubicBezTo>
                    <a:cubicBezTo>
                      <a:pt x="18417" y="26375"/>
                      <a:pt x="17797" y="25667"/>
                      <a:pt x="17495" y="25197"/>
                    </a:cubicBezTo>
                    <a:cubicBezTo>
                      <a:pt x="16998" y="24416"/>
                      <a:pt x="16661" y="23529"/>
                      <a:pt x="16360" y="22925"/>
                    </a:cubicBezTo>
                    <a:cubicBezTo>
                      <a:pt x="16129" y="22764"/>
                      <a:pt x="15928" y="22701"/>
                      <a:pt x="15748" y="22701"/>
                    </a:cubicBezTo>
                    <a:cubicBezTo>
                      <a:pt x="15114" y="22701"/>
                      <a:pt x="14724" y="23479"/>
                      <a:pt x="14110" y="23479"/>
                    </a:cubicBezTo>
                    <a:cubicBezTo>
                      <a:pt x="13959" y="23479"/>
                      <a:pt x="13794" y="23432"/>
                      <a:pt x="13609" y="23316"/>
                    </a:cubicBezTo>
                    <a:cubicBezTo>
                      <a:pt x="13398" y="23182"/>
                      <a:pt x="13213" y="23127"/>
                      <a:pt x="13048" y="23127"/>
                    </a:cubicBezTo>
                    <a:cubicBezTo>
                      <a:pt x="12310" y="23127"/>
                      <a:pt x="11952" y="24236"/>
                      <a:pt x="11285" y="24540"/>
                    </a:cubicBezTo>
                    <a:cubicBezTo>
                      <a:pt x="10309" y="24984"/>
                      <a:pt x="9475" y="24913"/>
                      <a:pt x="8357" y="25126"/>
                    </a:cubicBezTo>
                    <a:cubicBezTo>
                      <a:pt x="8712" y="23440"/>
                      <a:pt x="10007" y="23263"/>
                      <a:pt x="10877" y="22588"/>
                    </a:cubicBezTo>
                    <a:cubicBezTo>
                      <a:pt x="9333" y="21453"/>
                      <a:pt x="11161" y="20583"/>
                      <a:pt x="11107" y="19732"/>
                    </a:cubicBezTo>
                    <a:cubicBezTo>
                      <a:pt x="10966" y="17815"/>
                      <a:pt x="13183" y="19075"/>
                      <a:pt x="13237" y="17585"/>
                    </a:cubicBezTo>
                    <a:close/>
                    <a:moveTo>
                      <a:pt x="444" y="1"/>
                    </a:moveTo>
                    <a:lnTo>
                      <a:pt x="444" y="1"/>
                    </a:lnTo>
                    <a:cubicBezTo>
                      <a:pt x="373" y="746"/>
                      <a:pt x="0" y="1438"/>
                      <a:pt x="1278" y="1758"/>
                    </a:cubicBezTo>
                    <a:cubicBezTo>
                      <a:pt x="2147" y="1953"/>
                      <a:pt x="2662" y="2929"/>
                      <a:pt x="2857" y="3869"/>
                    </a:cubicBezTo>
                    <a:cubicBezTo>
                      <a:pt x="3034" y="4756"/>
                      <a:pt x="3123" y="5643"/>
                      <a:pt x="3247" y="6530"/>
                    </a:cubicBezTo>
                    <a:lnTo>
                      <a:pt x="3549" y="6140"/>
                    </a:lnTo>
                    <a:lnTo>
                      <a:pt x="5412" y="8145"/>
                    </a:lnTo>
                    <a:lnTo>
                      <a:pt x="6654" y="6903"/>
                    </a:lnTo>
                    <a:lnTo>
                      <a:pt x="8393" y="10505"/>
                    </a:lnTo>
                    <a:lnTo>
                      <a:pt x="6654" y="14426"/>
                    </a:lnTo>
                    <a:lnTo>
                      <a:pt x="5944" y="14036"/>
                    </a:lnTo>
                    <a:cubicBezTo>
                      <a:pt x="5678" y="14338"/>
                      <a:pt x="5447" y="14657"/>
                      <a:pt x="5252" y="14976"/>
                    </a:cubicBezTo>
                    <a:cubicBezTo>
                      <a:pt x="5163" y="15154"/>
                      <a:pt x="5217" y="15402"/>
                      <a:pt x="5199" y="15615"/>
                    </a:cubicBezTo>
                    <a:cubicBezTo>
                      <a:pt x="7346" y="16591"/>
                      <a:pt x="7701" y="17017"/>
                      <a:pt x="8162" y="19004"/>
                    </a:cubicBezTo>
                    <a:lnTo>
                      <a:pt x="4471" y="18827"/>
                    </a:lnTo>
                    <a:lnTo>
                      <a:pt x="4471" y="18827"/>
                    </a:lnTo>
                    <a:cubicBezTo>
                      <a:pt x="4755" y="21754"/>
                      <a:pt x="5057" y="22606"/>
                      <a:pt x="6193" y="24114"/>
                    </a:cubicBezTo>
                    <a:lnTo>
                      <a:pt x="7754" y="24061"/>
                    </a:lnTo>
                    <a:lnTo>
                      <a:pt x="7754" y="24061"/>
                    </a:lnTo>
                    <a:cubicBezTo>
                      <a:pt x="8073" y="25480"/>
                      <a:pt x="7914" y="26740"/>
                      <a:pt x="6920" y="27379"/>
                    </a:cubicBezTo>
                    <a:cubicBezTo>
                      <a:pt x="5518" y="28319"/>
                      <a:pt x="7026" y="29703"/>
                      <a:pt x="5962" y="30857"/>
                    </a:cubicBezTo>
                    <a:cubicBezTo>
                      <a:pt x="4241" y="32720"/>
                      <a:pt x="3850" y="35399"/>
                      <a:pt x="2644" y="37812"/>
                    </a:cubicBezTo>
                    <a:lnTo>
                      <a:pt x="4471" y="38380"/>
                    </a:lnTo>
                    <a:cubicBezTo>
                      <a:pt x="4400" y="39161"/>
                      <a:pt x="4436" y="40012"/>
                      <a:pt x="4259" y="40829"/>
                    </a:cubicBezTo>
                    <a:cubicBezTo>
                      <a:pt x="3939" y="42319"/>
                      <a:pt x="4329" y="43579"/>
                      <a:pt x="5252" y="44732"/>
                    </a:cubicBezTo>
                    <a:cubicBezTo>
                      <a:pt x="5838" y="45460"/>
                      <a:pt x="6370" y="46240"/>
                      <a:pt x="7026" y="46932"/>
                    </a:cubicBezTo>
                    <a:cubicBezTo>
                      <a:pt x="7789" y="47731"/>
                      <a:pt x="9209" y="47678"/>
                      <a:pt x="9670" y="48920"/>
                    </a:cubicBezTo>
                    <a:cubicBezTo>
                      <a:pt x="9723" y="49026"/>
                      <a:pt x="9812" y="49097"/>
                      <a:pt x="9919" y="49132"/>
                    </a:cubicBezTo>
                    <a:cubicBezTo>
                      <a:pt x="10191" y="49213"/>
                      <a:pt x="10478" y="49350"/>
                      <a:pt x="10740" y="49350"/>
                    </a:cubicBezTo>
                    <a:cubicBezTo>
                      <a:pt x="10768" y="49350"/>
                      <a:pt x="10796" y="49349"/>
                      <a:pt x="10824" y="49345"/>
                    </a:cubicBezTo>
                    <a:cubicBezTo>
                      <a:pt x="11569" y="49257"/>
                      <a:pt x="12279" y="49257"/>
                      <a:pt x="12917" y="48547"/>
                    </a:cubicBezTo>
                    <a:cubicBezTo>
                      <a:pt x="12958" y="48500"/>
                      <a:pt x="13033" y="48481"/>
                      <a:pt x="13131" y="48481"/>
                    </a:cubicBezTo>
                    <a:cubicBezTo>
                      <a:pt x="13526" y="48481"/>
                      <a:pt x="14291" y="48790"/>
                      <a:pt x="14670" y="48790"/>
                    </a:cubicBezTo>
                    <a:cubicBezTo>
                      <a:pt x="14764" y="48790"/>
                      <a:pt x="14834" y="48771"/>
                      <a:pt x="14869" y="48724"/>
                    </a:cubicBezTo>
                    <a:cubicBezTo>
                      <a:pt x="15721" y="47642"/>
                      <a:pt x="16892" y="47944"/>
                      <a:pt x="17921" y="47695"/>
                    </a:cubicBezTo>
                    <a:cubicBezTo>
                      <a:pt x="17948" y="47687"/>
                      <a:pt x="17976" y="47684"/>
                      <a:pt x="18005" y="47684"/>
                    </a:cubicBezTo>
                    <a:cubicBezTo>
                      <a:pt x="18165" y="47684"/>
                      <a:pt x="18357" y="47795"/>
                      <a:pt x="18613" y="47855"/>
                    </a:cubicBezTo>
                    <a:cubicBezTo>
                      <a:pt x="18550" y="48716"/>
                      <a:pt x="18847" y="48890"/>
                      <a:pt x="19260" y="48890"/>
                    </a:cubicBezTo>
                    <a:cubicBezTo>
                      <a:pt x="19540" y="48890"/>
                      <a:pt x="19874" y="48810"/>
                      <a:pt x="20185" y="48810"/>
                    </a:cubicBezTo>
                    <a:cubicBezTo>
                      <a:pt x="20457" y="48810"/>
                      <a:pt x="20713" y="48871"/>
                      <a:pt x="20902" y="49097"/>
                    </a:cubicBezTo>
                    <a:cubicBezTo>
                      <a:pt x="20831" y="49558"/>
                      <a:pt x="20902" y="50233"/>
                      <a:pt x="20636" y="50765"/>
                    </a:cubicBezTo>
                    <a:cubicBezTo>
                      <a:pt x="20228" y="51546"/>
                      <a:pt x="21150" y="52592"/>
                      <a:pt x="20068" y="53178"/>
                    </a:cubicBezTo>
                    <a:cubicBezTo>
                      <a:pt x="21771" y="55112"/>
                      <a:pt x="20955" y="57649"/>
                      <a:pt x="21594" y="59424"/>
                    </a:cubicBezTo>
                    <a:cubicBezTo>
                      <a:pt x="20742" y="61713"/>
                      <a:pt x="19589" y="63327"/>
                      <a:pt x="19624" y="65776"/>
                    </a:cubicBezTo>
                    <a:cubicBezTo>
                      <a:pt x="19678" y="68597"/>
                      <a:pt x="18453" y="71436"/>
                      <a:pt x="17406" y="74168"/>
                    </a:cubicBezTo>
                    <a:cubicBezTo>
                      <a:pt x="17247" y="74577"/>
                      <a:pt x="17158" y="75002"/>
                      <a:pt x="16910" y="75943"/>
                    </a:cubicBezTo>
                    <a:cubicBezTo>
                      <a:pt x="28177" y="66379"/>
                      <a:pt x="34458" y="51617"/>
                      <a:pt x="32258" y="36144"/>
                    </a:cubicBezTo>
                    <a:cubicBezTo>
                      <a:pt x="29756" y="18472"/>
                      <a:pt x="16874" y="4756"/>
                      <a:pt x="44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" name="Google Shape;314;p29"/>
              <p:cNvSpPr/>
              <p:nvPr/>
            </p:nvSpPr>
            <p:spPr>
              <a:xfrm>
                <a:off x="6036094" y="3734681"/>
                <a:ext cx="181628" cy="303024"/>
              </a:xfrm>
              <a:custGeom>
                <a:avLst/>
                <a:gdLst/>
                <a:ahLst/>
                <a:cxnLst/>
                <a:rect l="l" t="t" r="r" b="b"/>
                <a:pathLst>
                  <a:path w="31478" h="52540" extrusionOk="0">
                    <a:moveTo>
                      <a:pt x="28337" y="1"/>
                    </a:moveTo>
                    <a:cubicBezTo>
                      <a:pt x="13326" y="5785"/>
                      <a:pt x="2556" y="18986"/>
                      <a:pt x="1" y="34405"/>
                    </a:cubicBezTo>
                    <a:cubicBezTo>
                      <a:pt x="516" y="36961"/>
                      <a:pt x="764" y="39569"/>
                      <a:pt x="1154" y="42159"/>
                    </a:cubicBezTo>
                    <a:cubicBezTo>
                      <a:pt x="1172" y="42266"/>
                      <a:pt x="1438" y="42355"/>
                      <a:pt x="1687" y="42496"/>
                    </a:cubicBezTo>
                    <a:cubicBezTo>
                      <a:pt x="1687" y="41574"/>
                      <a:pt x="1704" y="40704"/>
                      <a:pt x="1704" y="39835"/>
                    </a:cubicBezTo>
                    <a:lnTo>
                      <a:pt x="2112" y="39817"/>
                    </a:lnTo>
                    <a:lnTo>
                      <a:pt x="3905" y="45513"/>
                    </a:lnTo>
                    <a:cubicBezTo>
                      <a:pt x="4490" y="45956"/>
                      <a:pt x="5289" y="46595"/>
                      <a:pt x="6122" y="47145"/>
                    </a:cubicBezTo>
                    <a:cubicBezTo>
                      <a:pt x="6548" y="47465"/>
                      <a:pt x="7045" y="47678"/>
                      <a:pt x="7560" y="47784"/>
                    </a:cubicBezTo>
                    <a:cubicBezTo>
                      <a:pt x="9813" y="48068"/>
                      <a:pt x="12492" y="48884"/>
                      <a:pt x="13557" y="50481"/>
                    </a:cubicBezTo>
                    <a:cubicBezTo>
                      <a:pt x="14515" y="51971"/>
                      <a:pt x="15810" y="52202"/>
                      <a:pt x="16751" y="52539"/>
                    </a:cubicBezTo>
                    <a:lnTo>
                      <a:pt x="18827" y="51652"/>
                    </a:lnTo>
                    <a:cubicBezTo>
                      <a:pt x="18720" y="51475"/>
                      <a:pt x="18632" y="51155"/>
                      <a:pt x="18525" y="51138"/>
                    </a:cubicBezTo>
                    <a:cubicBezTo>
                      <a:pt x="15367" y="50960"/>
                      <a:pt x="15367" y="50978"/>
                      <a:pt x="14905" y="48015"/>
                    </a:cubicBezTo>
                    <a:cubicBezTo>
                      <a:pt x="14870" y="47695"/>
                      <a:pt x="14799" y="47376"/>
                      <a:pt x="14675" y="46755"/>
                    </a:cubicBezTo>
                    <a:lnTo>
                      <a:pt x="11818" y="46152"/>
                    </a:lnTo>
                    <a:lnTo>
                      <a:pt x="12031" y="42461"/>
                    </a:lnTo>
                    <a:cubicBezTo>
                      <a:pt x="12009" y="42460"/>
                      <a:pt x="11988" y="42460"/>
                      <a:pt x="11967" y="42460"/>
                    </a:cubicBezTo>
                    <a:cubicBezTo>
                      <a:pt x="9761" y="42460"/>
                      <a:pt x="10756" y="45214"/>
                      <a:pt x="9157" y="45531"/>
                    </a:cubicBezTo>
                    <a:cubicBezTo>
                      <a:pt x="7577" y="44537"/>
                      <a:pt x="7577" y="44537"/>
                      <a:pt x="6832" y="39036"/>
                    </a:cubicBezTo>
                    <a:cubicBezTo>
                      <a:pt x="7471" y="36162"/>
                      <a:pt x="10807" y="37120"/>
                      <a:pt x="11570" y="34867"/>
                    </a:cubicBezTo>
                    <a:lnTo>
                      <a:pt x="13876" y="35683"/>
                    </a:lnTo>
                    <a:cubicBezTo>
                      <a:pt x="13930" y="37014"/>
                      <a:pt x="14213" y="38274"/>
                      <a:pt x="15651" y="39090"/>
                    </a:cubicBezTo>
                    <a:lnTo>
                      <a:pt x="14870" y="33554"/>
                    </a:lnTo>
                    <a:cubicBezTo>
                      <a:pt x="15012" y="33305"/>
                      <a:pt x="15189" y="33092"/>
                      <a:pt x="15367" y="32880"/>
                    </a:cubicBezTo>
                    <a:cubicBezTo>
                      <a:pt x="16733" y="31584"/>
                      <a:pt x="18720" y="30662"/>
                      <a:pt x="18277" y="28231"/>
                    </a:cubicBezTo>
                    <a:cubicBezTo>
                      <a:pt x="19217" y="27148"/>
                      <a:pt x="19501" y="25569"/>
                      <a:pt x="20903" y="24824"/>
                    </a:cubicBezTo>
                    <a:cubicBezTo>
                      <a:pt x="21169" y="24664"/>
                      <a:pt x="21701" y="24540"/>
                      <a:pt x="21701" y="24416"/>
                    </a:cubicBezTo>
                    <a:cubicBezTo>
                      <a:pt x="21701" y="22606"/>
                      <a:pt x="23298" y="22375"/>
                      <a:pt x="24345" y="21453"/>
                    </a:cubicBezTo>
                    <a:cubicBezTo>
                      <a:pt x="24698" y="21969"/>
                      <a:pt x="25002" y="22149"/>
                      <a:pt x="25280" y="22149"/>
                    </a:cubicBezTo>
                    <a:cubicBezTo>
                      <a:pt x="25925" y="22149"/>
                      <a:pt x="26432" y="21185"/>
                      <a:pt x="27082" y="21185"/>
                    </a:cubicBezTo>
                    <a:cubicBezTo>
                      <a:pt x="27098" y="21185"/>
                      <a:pt x="27114" y="21185"/>
                      <a:pt x="27131" y="21187"/>
                    </a:cubicBezTo>
                    <a:cubicBezTo>
                      <a:pt x="27184" y="21187"/>
                      <a:pt x="27237" y="20867"/>
                      <a:pt x="27255" y="20832"/>
                    </a:cubicBezTo>
                    <a:lnTo>
                      <a:pt x="25250" y="19909"/>
                    </a:lnTo>
                    <a:lnTo>
                      <a:pt x="25835" y="18348"/>
                    </a:lnTo>
                    <a:lnTo>
                      <a:pt x="24274" y="17851"/>
                    </a:lnTo>
                    <a:cubicBezTo>
                      <a:pt x="25161" y="17514"/>
                      <a:pt x="26048" y="17727"/>
                      <a:pt x="26829" y="17531"/>
                    </a:cubicBezTo>
                    <a:cubicBezTo>
                      <a:pt x="27610" y="17336"/>
                      <a:pt x="28266" y="16751"/>
                      <a:pt x="28976" y="16325"/>
                    </a:cubicBezTo>
                    <a:cubicBezTo>
                      <a:pt x="29774" y="15846"/>
                      <a:pt x="30573" y="15349"/>
                      <a:pt x="31478" y="14781"/>
                    </a:cubicBezTo>
                    <a:cubicBezTo>
                      <a:pt x="30466" y="12723"/>
                      <a:pt x="27769" y="12049"/>
                      <a:pt x="27698" y="9565"/>
                    </a:cubicBezTo>
                    <a:lnTo>
                      <a:pt x="25143" y="11836"/>
                    </a:lnTo>
                    <a:cubicBezTo>
                      <a:pt x="25764" y="8571"/>
                      <a:pt x="23600" y="8908"/>
                      <a:pt x="22269" y="8465"/>
                    </a:cubicBezTo>
                    <a:cubicBezTo>
                      <a:pt x="21932" y="8855"/>
                      <a:pt x="21559" y="9032"/>
                      <a:pt x="21027" y="9316"/>
                    </a:cubicBezTo>
                    <a:lnTo>
                      <a:pt x="21825" y="10132"/>
                    </a:lnTo>
                    <a:lnTo>
                      <a:pt x="20353" y="11197"/>
                    </a:lnTo>
                    <a:cubicBezTo>
                      <a:pt x="21772" y="12244"/>
                      <a:pt x="20956" y="13628"/>
                      <a:pt x="20690" y="13734"/>
                    </a:cubicBezTo>
                    <a:cubicBezTo>
                      <a:pt x="18756" y="14444"/>
                      <a:pt x="19217" y="16396"/>
                      <a:pt x="18401" y="17620"/>
                    </a:cubicBezTo>
                    <a:lnTo>
                      <a:pt x="17460" y="16910"/>
                    </a:lnTo>
                    <a:cubicBezTo>
                      <a:pt x="17052" y="16502"/>
                      <a:pt x="17886" y="16360"/>
                      <a:pt x="17851" y="16023"/>
                    </a:cubicBezTo>
                    <a:cubicBezTo>
                      <a:pt x="17833" y="15580"/>
                      <a:pt x="17744" y="15136"/>
                      <a:pt x="17673" y="14639"/>
                    </a:cubicBezTo>
                    <a:lnTo>
                      <a:pt x="14781" y="13805"/>
                    </a:lnTo>
                    <a:cubicBezTo>
                      <a:pt x="14391" y="10558"/>
                      <a:pt x="17727" y="10026"/>
                      <a:pt x="19075" y="8056"/>
                    </a:cubicBezTo>
                    <a:cubicBezTo>
                      <a:pt x="19476" y="8451"/>
                      <a:pt x="19895" y="8555"/>
                      <a:pt x="20323" y="8555"/>
                    </a:cubicBezTo>
                    <a:cubicBezTo>
                      <a:pt x="20808" y="8555"/>
                      <a:pt x="21305" y="8420"/>
                      <a:pt x="21802" y="8420"/>
                    </a:cubicBezTo>
                    <a:cubicBezTo>
                      <a:pt x="21952" y="8420"/>
                      <a:pt x="22102" y="8433"/>
                      <a:pt x="22251" y="8465"/>
                    </a:cubicBezTo>
                    <a:cubicBezTo>
                      <a:pt x="22127" y="7702"/>
                      <a:pt x="22056" y="7152"/>
                      <a:pt x="21967" y="6495"/>
                    </a:cubicBezTo>
                    <a:cubicBezTo>
                      <a:pt x="23198" y="6481"/>
                      <a:pt x="23566" y="4540"/>
                      <a:pt x="24952" y="4540"/>
                    </a:cubicBezTo>
                    <a:cubicBezTo>
                      <a:pt x="25264" y="4540"/>
                      <a:pt x="25629" y="4639"/>
                      <a:pt x="26066" y="4880"/>
                    </a:cubicBezTo>
                    <a:cubicBezTo>
                      <a:pt x="25374" y="5963"/>
                      <a:pt x="24274" y="6335"/>
                      <a:pt x="23458" y="7010"/>
                    </a:cubicBezTo>
                    <a:lnTo>
                      <a:pt x="26243" y="8376"/>
                    </a:lnTo>
                    <a:lnTo>
                      <a:pt x="28089" y="7205"/>
                    </a:lnTo>
                    <a:lnTo>
                      <a:pt x="28160" y="5324"/>
                    </a:lnTo>
                    <a:cubicBezTo>
                      <a:pt x="28332" y="5383"/>
                      <a:pt x="28506" y="5414"/>
                      <a:pt x="28690" y="5414"/>
                    </a:cubicBezTo>
                    <a:cubicBezTo>
                      <a:pt x="29226" y="5414"/>
                      <a:pt x="29853" y="5151"/>
                      <a:pt x="30804" y="4543"/>
                    </a:cubicBezTo>
                    <a:lnTo>
                      <a:pt x="29029" y="3621"/>
                    </a:lnTo>
                    <a:lnTo>
                      <a:pt x="29561" y="2733"/>
                    </a:lnTo>
                    <a:lnTo>
                      <a:pt x="28231" y="1722"/>
                    </a:lnTo>
                    <a:cubicBezTo>
                      <a:pt x="28355" y="1190"/>
                      <a:pt x="28692" y="586"/>
                      <a:pt x="28515" y="232"/>
                    </a:cubicBezTo>
                    <a:cubicBezTo>
                      <a:pt x="28479" y="161"/>
                      <a:pt x="28408" y="72"/>
                      <a:pt x="2833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" name="Google Shape;315;p29"/>
              <p:cNvSpPr/>
              <p:nvPr/>
            </p:nvSpPr>
            <p:spPr>
              <a:xfrm>
                <a:off x="6143575" y="4010833"/>
                <a:ext cx="186233" cy="216616"/>
              </a:xfrm>
              <a:custGeom>
                <a:avLst/>
                <a:gdLst/>
                <a:ahLst/>
                <a:cxnLst/>
                <a:rect l="l" t="t" r="r" b="b"/>
                <a:pathLst>
                  <a:path w="32276" h="37558" extrusionOk="0">
                    <a:moveTo>
                      <a:pt x="3376" y="1"/>
                    </a:moveTo>
                    <a:cubicBezTo>
                      <a:pt x="3358" y="1"/>
                      <a:pt x="3345" y="4"/>
                      <a:pt x="3336" y="12"/>
                    </a:cubicBezTo>
                    <a:cubicBezTo>
                      <a:pt x="905" y="2621"/>
                      <a:pt x="905" y="2621"/>
                      <a:pt x="1243" y="6400"/>
                    </a:cubicBezTo>
                    <a:cubicBezTo>
                      <a:pt x="1260" y="6595"/>
                      <a:pt x="1118" y="6790"/>
                      <a:pt x="1065" y="7003"/>
                    </a:cubicBezTo>
                    <a:cubicBezTo>
                      <a:pt x="693" y="8405"/>
                      <a:pt x="338" y="9807"/>
                      <a:pt x="1" y="11155"/>
                    </a:cubicBezTo>
                    <a:lnTo>
                      <a:pt x="1118" y="14012"/>
                    </a:lnTo>
                    <a:cubicBezTo>
                      <a:pt x="2147" y="15148"/>
                      <a:pt x="3106" y="16283"/>
                      <a:pt x="4188" y="17330"/>
                    </a:cubicBezTo>
                    <a:cubicBezTo>
                      <a:pt x="5271" y="18413"/>
                      <a:pt x="5677" y="20424"/>
                      <a:pt x="7592" y="20424"/>
                    </a:cubicBezTo>
                    <a:cubicBezTo>
                      <a:pt x="7779" y="20424"/>
                      <a:pt x="7980" y="20405"/>
                      <a:pt x="8198" y="20364"/>
                    </a:cubicBezTo>
                    <a:cubicBezTo>
                      <a:pt x="9263" y="21234"/>
                      <a:pt x="10735" y="21553"/>
                      <a:pt x="11179" y="23221"/>
                    </a:cubicBezTo>
                    <a:cubicBezTo>
                      <a:pt x="11587" y="24711"/>
                      <a:pt x="12669" y="26024"/>
                      <a:pt x="13024" y="27515"/>
                    </a:cubicBezTo>
                    <a:cubicBezTo>
                      <a:pt x="13361" y="28863"/>
                      <a:pt x="14461" y="29662"/>
                      <a:pt x="14834" y="30780"/>
                    </a:cubicBezTo>
                    <a:cubicBezTo>
                      <a:pt x="15278" y="32128"/>
                      <a:pt x="15970" y="33246"/>
                      <a:pt x="16573" y="34470"/>
                    </a:cubicBezTo>
                    <a:cubicBezTo>
                      <a:pt x="17070" y="35428"/>
                      <a:pt x="18223" y="35038"/>
                      <a:pt x="18525" y="36191"/>
                    </a:cubicBezTo>
                    <a:cubicBezTo>
                      <a:pt x="18631" y="36564"/>
                      <a:pt x="18844" y="36901"/>
                      <a:pt x="19146" y="37185"/>
                    </a:cubicBezTo>
                    <a:cubicBezTo>
                      <a:pt x="20299" y="37345"/>
                      <a:pt x="21470" y="37469"/>
                      <a:pt x="22659" y="37558"/>
                    </a:cubicBezTo>
                    <a:cubicBezTo>
                      <a:pt x="22559" y="37158"/>
                      <a:pt x="22490" y="36790"/>
                      <a:pt x="21808" y="36790"/>
                    </a:cubicBezTo>
                    <a:cubicBezTo>
                      <a:pt x="21763" y="36790"/>
                      <a:pt x="21716" y="36791"/>
                      <a:pt x="21665" y="36795"/>
                    </a:cubicBezTo>
                    <a:cubicBezTo>
                      <a:pt x="21645" y="36796"/>
                      <a:pt x="21626" y="36796"/>
                      <a:pt x="21608" y="36796"/>
                    </a:cubicBezTo>
                    <a:cubicBezTo>
                      <a:pt x="20725" y="36796"/>
                      <a:pt x="22437" y="35547"/>
                      <a:pt x="21115" y="35251"/>
                    </a:cubicBezTo>
                    <a:cubicBezTo>
                      <a:pt x="20388" y="35073"/>
                      <a:pt x="22109" y="33707"/>
                      <a:pt x="20725" y="33246"/>
                    </a:cubicBezTo>
                    <a:lnTo>
                      <a:pt x="20920" y="32980"/>
                    </a:lnTo>
                    <a:lnTo>
                      <a:pt x="22783" y="32394"/>
                    </a:lnTo>
                    <a:lnTo>
                      <a:pt x="21860" y="30017"/>
                    </a:lnTo>
                    <a:lnTo>
                      <a:pt x="23191" y="29839"/>
                    </a:lnTo>
                    <a:cubicBezTo>
                      <a:pt x="23599" y="29041"/>
                      <a:pt x="24007" y="28313"/>
                      <a:pt x="24380" y="27550"/>
                    </a:cubicBezTo>
                    <a:cubicBezTo>
                      <a:pt x="24646" y="26982"/>
                      <a:pt x="25178" y="26308"/>
                      <a:pt x="25036" y="25829"/>
                    </a:cubicBezTo>
                    <a:cubicBezTo>
                      <a:pt x="24451" y="23718"/>
                      <a:pt x="26083" y="22972"/>
                      <a:pt x="27343" y="22529"/>
                    </a:cubicBezTo>
                    <a:cubicBezTo>
                      <a:pt x="28603" y="22068"/>
                      <a:pt x="29082" y="21482"/>
                      <a:pt x="29242" y="20311"/>
                    </a:cubicBezTo>
                    <a:cubicBezTo>
                      <a:pt x="29419" y="19069"/>
                      <a:pt x="29809" y="17862"/>
                      <a:pt x="29898" y="16620"/>
                    </a:cubicBezTo>
                    <a:cubicBezTo>
                      <a:pt x="29987" y="15467"/>
                      <a:pt x="30005" y="14438"/>
                      <a:pt x="31087" y="13675"/>
                    </a:cubicBezTo>
                    <a:cubicBezTo>
                      <a:pt x="31442" y="13444"/>
                      <a:pt x="31531" y="12788"/>
                      <a:pt x="31655" y="12309"/>
                    </a:cubicBezTo>
                    <a:cubicBezTo>
                      <a:pt x="32276" y="10144"/>
                      <a:pt x="31868" y="9612"/>
                      <a:pt x="29490" y="9133"/>
                    </a:cubicBezTo>
                    <a:cubicBezTo>
                      <a:pt x="29100" y="9062"/>
                      <a:pt x="28816" y="8494"/>
                      <a:pt x="28266" y="7926"/>
                    </a:cubicBezTo>
                    <a:lnTo>
                      <a:pt x="24895" y="8778"/>
                    </a:lnTo>
                    <a:cubicBezTo>
                      <a:pt x="24522" y="7678"/>
                      <a:pt x="23315" y="7678"/>
                      <a:pt x="22215" y="7465"/>
                    </a:cubicBezTo>
                    <a:lnTo>
                      <a:pt x="21647" y="8157"/>
                    </a:lnTo>
                    <a:lnTo>
                      <a:pt x="18063" y="3597"/>
                    </a:lnTo>
                    <a:cubicBezTo>
                      <a:pt x="16840" y="3528"/>
                      <a:pt x="15905" y="3374"/>
                      <a:pt x="15067" y="3374"/>
                    </a:cubicBezTo>
                    <a:cubicBezTo>
                      <a:pt x="14823" y="3374"/>
                      <a:pt x="14587" y="3387"/>
                      <a:pt x="14355" y="3419"/>
                    </a:cubicBezTo>
                    <a:cubicBezTo>
                      <a:pt x="14295" y="3427"/>
                      <a:pt x="14238" y="3430"/>
                      <a:pt x="14183" y="3430"/>
                    </a:cubicBezTo>
                    <a:cubicBezTo>
                      <a:pt x="13092" y="3430"/>
                      <a:pt x="13035" y="1981"/>
                      <a:pt x="11835" y="1964"/>
                    </a:cubicBezTo>
                    <a:cubicBezTo>
                      <a:pt x="11108" y="1964"/>
                      <a:pt x="9901" y="1467"/>
                      <a:pt x="9582" y="438"/>
                    </a:cubicBezTo>
                    <a:cubicBezTo>
                      <a:pt x="8677" y="793"/>
                      <a:pt x="7914" y="1361"/>
                      <a:pt x="7133" y="1361"/>
                    </a:cubicBezTo>
                    <a:cubicBezTo>
                      <a:pt x="7119" y="1361"/>
                      <a:pt x="7105" y="1361"/>
                      <a:pt x="7091" y="1361"/>
                    </a:cubicBezTo>
                    <a:cubicBezTo>
                      <a:pt x="6288" y="1361"/>
                      <a:pt x="5470" y="877"/>
                      <a:pt x="4703" y="616"/>
                    </a:cubicBezTo>
                    <a:lnTo>
                      <a:pt x="4170" y="1184"/>
                    </a:lnTo>
                    <a:lnTo>
                      <a:pt x="3585" y="48"/>
                    </a:lnTo>
                    <a:cubicBezTo>
                      <a:pt x="3517" y="34"/>
                      <a:pt x="3429" y="1"/>
                      <a:pt x="337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" name="Google Shape;316;p29"/>
              <p:cNvSpPr/>
              <p:nvPr/>
            </p:nvSpPr>
            <p:spPr>
              <a:xfrm>
                <a:off x="6110513" y="3969114"/>
                <a:ext cx="33997" cy="13957"/>
              </a:xfrm>
              <a:custGeom>
                <a:avLst/>
                <a:gdLst/>
                <a:ahLst/>
                <a:cxnLst/>
                <a:rect l="l" t="t" r="r" b="b"/>
                <a:pathLst>
                  <a:path w="5892" h="2420" extrusionOk="0">
                    <a:moveTo>
                      <a:pt x="2076" y="1"/>
                    </a:moveTo>
                    <a:cubicBezTo>
                      <a:pt x="1454" y="1"/>
                      <a:pt x="791" y="230"/>
                      <a:pt x="0" y="592"/>
                    </a:cubicBezTo>
                    <a:cubicBezTo>
                      <a:pt x="564" y="957"/>
                      <a:pt x="1113" y="1415"/>
                      <a:pt x="1254" y="1415"/>
                    </a:cubicBezTo>
                    <a:cubicBezTo>
                      <a:pt x="1264" y="1415"/>
                      <a:pt x="1272" y="1412"/>
                      <a:pt x="1278" y="1408"/>
                    </a:cubicBezTo>
                    <a:cubicBezTo>
                      <a:pt x="1606" y="1108"/>
                      <a:pt x="1874" y="952"/>
                      <a:pt x="2167" y="952"/>
                    </a:cubicBezTo>
                    <a:cubicBezTo>
                      <a:pt x="2429" y="952"/>
                      <a:pt x="2710" y="1077"/>
                      <a:pt x="3070" y="1337"/>
                    </a:cubicBezTo>
                    <a:cubicBezTo>
                      <a:pt x="3815" y="1869"/>
                      <a:pt x="4773" y="2011"/>
                      <a:pt x="5838" y="2419"/>
                    </a:cubicBezTo>
                    <a:lnTo>
                      <a:pt x="5891" y="1071"/>
                    </a:lnTo>
                    <a:cubicBezTo>
                      <a:pt x="5040" y="893"/>
                      <a:pt x="4170" y="964"/>
                      <a:pt x="3656" y="574"/>
                    </a:cubicBezTo>
                    <a:cubicBezTo>
                      <a:pt x="3121" y="171"/>
                      <a:pt x="2614" y="1"/>
                      <a:pt x="207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" name="Google Shape;317;p29"/>
              <p:cNvSpPr/>
              <p:nvPr/>
            </p:nvSpPr>
            <p:spPr>
              <a:xfrm>
                <a:off x="6151865" y="3979381"/>
                <a:ext cx="35739" cy="11875"/>
              </a:xfrm>
              <a:custGeom>
                <a:avLst/>
                <a:gdLst/>
                <a:ahLst/>
                <a:cxnLst/>
                <a:rect l="l" t="t" r="r" b="b"/>
                <a:pathLst>
                  <a:path w="6194" h="2059" extrusionOk="0">
                    <a:moveTo>
                      <a:pt x="6193" y="0"/>
                    </a:moveTo>
                    <a:lnTo>
                      <a:pt x="6193" y="0"/>
                    </a:lnTo>
                    <a:cubicBezTo>
                      <a:pt x="4801" y="195"/>
                      <a:pt x="3970" y="433"/>
                      <a:pt x="3202" y="433"/>
                    </a:cubicBezTo>
                    <a:cubicBezTo>
                      <a:pt x="3128" y="433"/>
                      <a:pt x="3055" y="431"/>
                      <a:pt x="2982" y="426"/>
                    </a:cubicBezTo>
                    <a:cubicBezTo>
                      <a:pt x="2453" y="395"/>
                      <a:pt x="1944" y="74"/>
                      <a:pt x="1353" y="74"/>
                    </a:cubicBezTo>
                    <a:cubicBezTo>
                      <a:pt x="951" y="74"/>
                      <a:pt x="511" y="222"/>
                      <a:pt x="1" y="710"/>
                    </a:cubicBezTo>
                    <a:lnTo>
                      <a:pt x="1473" y="2059"/>
                    </a:lnTo>
                    <a:cubicBezTo>
                      <a:pt x="2432" y="409"/>
                      <a:pt x="4472" y="1526"/>
                      <a:pt x="619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" name="Google Shape;318;p29"/>
              <p:cNvSpPr/>
              <p:nvPr/>
            </p:nvSpPr>
            <p:spPr>
              <a:xfrm>
                <a:off x="6203762" y="3831292"/>
                <a:ext cx="19768" cy="12285"/>
              </a:xfrm>
              <a:custGeom>
                <a:avLst/>
                <a:gdLst/>
                <a:ahLst/>
                <a:cxnLst/>
                <a:rect l="l" t="t" r="r" b="b"/>
                <a:pathLst>
                  <a:path w="3426" h="2130" extrusionOk="0">
                    <a:moveTo>
                      <a:pt x="1473" y="1"/>
                    </a:moveTo>
                    <a:lnTo>
                      <a:pt x="1" y="1828"/>
                    </a:lnTo>
                    <a:lnTo>
                      <a:pt x="3372" y="2130"/>
                    </a:lnTo>
                    <a:cubicBezTo>
                      <a:pt x="3407" y="1917"/>
                      <a:pt x="3425" y="1704"/>
                      <a:pt x="3425" y="1509"/>
                    </a:cubicBezTo>
                    <a:cubicBezTo>
                      <a:pt x="3390" y="1172"/>
                      <a:pt x="3301" y="870"/>
                      <a:pt x="3248" y="586"/>
                    </a:cubicBezTo>
                    <a:lnTo>
                      <a:pt x="1473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19" name="Google Shape;319;p29"/>
          <p:cNvSpPr/>
          <p:nvPr/>
        </p:nvSpPr>
        <p:spPr>
          <a:xfrm rot="9450118" flipH="1">
            <a:off x="1068684" y="2718342"/>
            <a:ext cx="578577" cy="589935"/>
          </a:xfrm>
          <a:custGeom>
            <a:avLst/>
            <a:gdLst/>
            <a:ahLst/>
            <a:cxnLst/>
            <a:rect l="l" t="t" r="r" b="b"/>
            <a:pathLst>
              <a:path w="33672" h="34333" extrusionOk="0">
                <a:moveTo>
                  <a:pt x="9568" y="1"/>
                </a:moveTo>
                <a:cubicBezTo>
                  <a:pt x="9273" y="1"/>
                  <a:pt x="8976" y="28"/>
                  <a:pt x="8684" y="83"/>
                </a:cubicBezTo>
                <a:cubicBezTo>
                  <a:pt x="8298" y="179"/>
                  <a:pt x="8105" y="565"/>
                  <a:pt x="8298" y="855"/>
                </a:cubicBezTo>
                <a:lnTo>
                  <a:pt x="16498" y="13397"/>
                </a:lnTo>
                <a:cubicBezTo>
                  <a:pt x="12832" y="15230"/>
                  <a:pt x="9262" y="17256"/>
                  <a:pt x="5789" y="19475"/>
                </a:cubicBezTo>
                <a:lnTo>
                  <a:pt x="2412" y="16870"/>
                </a:lnTo>
                <a:cubicBezTo>
                  <a:pt x="2111" y="16568"/>
                  <a:pt x="1734" y="16418"/>
                  <a:pt x="1353" y="16418"/>
                </a:cubicBezTo>
                <a:cubicBezTo>
                  <a:pt x="1124" y="16418"/>
                  <a:pt x="893" y="16472"/>
                  <a:pt x="676" y="16580"/>
                </a:cubicBezTo>
                <a:cubicBezTo>
                  <a:pt x="193" y="16773"/>
                  <a:pt x="1" y="17352"/>
                  <a:pt x="290" y="17835"/>
                </a:cubicBezTo>
                <a:lnTo>
                  <a:pt x="2991" y="21694"/>
                </a:lnTo>
                <a:cubicBezTo>
                  <a:pt x="2412" y="22369"/>
                  <a:pt x="2123" y="22851"/>
                  <a:pt x="2316" y="23334"/>
                </a:cubicBezTo>
                <a:cubicBezTo>
                  <a:pt x="2509" y="23720"/>
                  <a:pt x="3088" y="23913"/>
                  <a:pt x="4053" y="23913"/>
                </a:cubicBezTo>
                <a:lnTo>
                  <a:pt x="5017" y="28447"/>
                </a:lnTo>
                <a:cubicBezTo>
                  <a:pt x="5088" y="28871"/>
                  <a:pt x="5469" y="29140"/>
                  <a:pt x="5857" y="29140"/>
                </a:cubicBezTo>
                <a:cubicBezTo>
                  <a:pt x="5999" y="29140"/>
                  <a:pt x="6142" y="29104"/>
                  <a:pt x="6272" y="29026"/>
                </a:cubicBezTo>
                <a:cubicBezTo>
                  <a:pt x="6850" y="28833"/>
                  <a:pt x="7236" y="28254"/>
                  <a:pt x="7333" y="27579"/>
                </a:cubicBezTo>
                <a:lnTo>
                  <a:pt x="7526" y="23334"/>
                </a:lnTo>
                <a:cubicBezTo>
                  <a:pt x="11481" y="22273"/>
                  <a:pt x="15340" y="21018"/>
                  <a:pt x="19200" y="19475"/>
                </a:cubicBezTo>
                <a:lnTo>
                  <a:pt x="23059" y="33946"/>
                </a:lnTo>
                <a:cubicBezTo>
                  <a:pt x="23123" y="34204"/>
                  <a:pt x="23316" y="34332"/>
                  <a:pt x="23523" y="34332"/>
                </a:cubicBezTo>
                <a:cubicBezTo>
                  <a:pt x="23627" y="34332"/>
                  <a:pt x="23734" y="34300"/>
                  <a:pt x="23831" y="34236"/>
                </a:cubicBezTo>
                <a:cubicBezTo>
                  <a:pt x="25085" y="33271"/>
                  <a:pt x="25760" y="31727"/>
                  <a:pt x="25664" y="30087"/>
                </a:cubicBezTo>
                <a:lnTo>
                  <a:pt x="25471" y="27482"/>
                </a:lnTo>
                <a:lnTo>
                  <a:pt x="26435" y="27289"/>
                </a:lnTo>
                <a:cubicBezTo>
                  <a:pt x="27111" y="27097"/>
                  <a:pt x="27593" y="26421"/>
                  <a:pt x="27497" y="25746"/>
                </a:cubicBezTo>
                <a:lnTo>
                  <a:pt x="27304" y="24878"/>
                </a:lnTo>
                <a:cubicBezTo>
                  <a:pt x="27130" y="24184"/>
                  <a:pt x="26567" y="23802"/>
                  <a:pt x="25964" y="23802"/>
                </a:cubicBezTo>
                <a:cubicBezTo>
                  <a:pt x="25897" y="23802"/>
                  <a:pt x="25828" y="23807"/>
                  <a:pt x="25760" y="23816"/>
                </a:cubicBezTo>
                <a:lnTo>
                  <a:pt x="25278" y="23913"/>
                </a:lnTo>
                <a:lnTo>
                  <a:pt x="25278" y="23237"/>
                </a:lnTo>
                <a:lnTo>
                  <a:pt x="25760" y="23141"/>
                </a:lnTo>
                <a:cubicBezTo>
                  <a:pt x="26435" y="22948"/>
                  <a:pt x="26918" y="22273"/>
                  <a:pt x="26821" y="21597"/>
                </a:cubicBezTo>
                <a:lnTo>
                  <a:pt x="26628" y="20729"/>
                </a:lnTo>
                <a:cubicBezTo>
                  <a:pt x="26452" y="20112"/>
                  <a:pt x="25872" y="19655"/>
                  <a:pt x="25258" y="19655"/>
                </a:cubicBezTo>
                <a:cubicBezTo>
                  <a:pt x="25201" y="19655"/>
                  <a:pt x="25143" y="19659"/>
                  <a:pt x="25085" y="19668"/>
                </a:cubicBezTo>
                <a:lnTo>
                  <a:pt x="24892" y="17159"/>
                </a:lnTo>
                <a:lnTo>
                  <a:pt x="26339" y="16580"/>
                </a:lnTo>
                <a:cubicBezTo>
                  <a:pt x="33671" y="13493"/>
                  <a:pt x="32899" y="9730"/>
                  <a:pt x="32899" y="9730"/>
                </a:cubicBezTo>
                <a:cubicBezTo>
                  <a:pt x="32899" y="9730"/>
                  <a:pt x="31932" y="8440"/>
                  <a:pt x="29319" y="8440"/>
                </a:cubicBezTo>
                <a:cubicBezTo>
                  <a:pt x="27890" y="8440"/>
                  <a:pt x="25969" y="8826"/>
                  <a:pt x="23445" y="10020"/>
                </a:cubicBezTo>
                <a:lnTo>
                  <a:pt x="21997" y="10695"/>
                </a:lnTo>
                <a:lnTo>
                  <a:pt x="20261" y="8862"/>
                </a:lnTo>
                <a:cubicBezTo>
                  <a:pt x="20840" y="8476"/>
                  <a:pt x="20936" y="7608"/>
                  <a:pt x="20550" y="7029"/>
                </a:cubicBezTo>
                <a:lnTo>
                  <a:pt x="19971" y="6354"/>
                </a:lnTo>
                <a:cubicBezTo>
                  <a:pt x="19736" y="6000"/>
                  <a:pt x="19321" y="5791"/>
                  <a:pt x="18901" y="5791"/>
                </a:cubicBezTo>
                <a:cubicBezTo>
                  <a:pt x="18633" y="5791"/>
                  <a:pt x="18364" y="5876"/>
                  <a:pt x="18138" y="6064"/>
                </a:cubicBezTo>
                <a:lnTo>
                  <a:pt x="17752" y="6354"/>
                </a:lnTo>
                <a:lnTo>
                  <a:pt x="17270" y="5871"/>
                </a:lnTo>
                <a:lnTo>
                  <a:pt x="17656" y="5582"/>
                </a:lnTo>
                <a:cubicBezTo>
                  <a:pt x="18235" y="5100"/>
                  <a:pt x="18331" y="4328"/>
                  <a:pt x="17945" y="3749"/>
                </a:cubicBezTo>
                <a:lnTo>
                  <a:pt x="17367" y="2977"/>
                </a:lnTo>
                <a:cubicBezTo>
                  <a:pt x="17135" y="2630"/>
                  <a:pt x="16730" y="2456"/>
                  <a:pt x="16318" y="2456"/>
                </a:cubicBezTo>
                <a:cubicBezTo>
                  <a:pt x="16043" y="2456"/>
                  <a:pt x="15765" y="2533"/>
                  <a:pt x="15533" y="2688"/>
                </a:cubicBezTo>
                <a:lnTo>
                  <a:pt x="14762" y="3266"/>
                </a:lnTo>
                <a:lnTo>
                  <a:pt x="12929" y="1433"/>
                </a:lnTo>
                <a:cubicBezTo>
                  <a:pt x="12069" y="495"/>
                  <a:pt x="10829" y="1"/>
                  <a:pt x="9568" y="1"/>
                </a:cubicBezTo>
                <a:close/>
              </a:path>
            </a:pathLst>
          </a:custGeom>
          <a:solidFill>
            <a:srgbClr val="42418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"/>
          <p:cNvSpPr/>
          <p:nvPr/>
        </p:nvSpPr>
        <p:spPr>
          <a:xfrm>
            <a:off x="0" y="0"/>
            <a:ext cx="9144000" cy="1139100"/>
          </a:xfrm>
          <a:prstGeom prst="round2SameRect">
            <a:avLst>
              <a:gd name="adj1" fmla="val 38513"/>
              <a:gd name="adj2" fmla="val 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title"/>
          </p:nvPr>
        </p:nvSpPr>
        <p:spPr>
          <a:xfrm>
            <a:off x="540000" y="445025"/>
            <a:ext cx="806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body" idx="1"/>
          </p:nvPr>
        </p:nvSpPr>
        <p:spPr>
          <a:xfrm>
            <a:off x="540000" y="1152475"/>
            <a:ext cx="8064000" cy="358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200"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5" name="Google Shape;35;p4"/>
          <p:cNvSpPr/>
          <p:nvPr/>
        </p:nvSpPr>
        <p:spPr>
          <a:xfrm flipH="1">
            <a:off x="7088478" y="333147"/>
            <a:ext cx="1276119" cy="248466"/>
          </a:xfrm>
          <a:custGeom>
            <a:avLst/>
            <a:gdLst/>
            <a:ahLst/>
            <a:cxnLst/>
            <a:rect l="l" t="t" r="r" b="b"/>
            <a:pathLst>
              <a:path w="61940" h="12060" extrusionOk="0">
                <a:moveTo>
                  <a:pt x="31646" y="0"/>
                </a:moveTo>
                <a:cubicBezTo>
                  <a:pt x="25375" y="0"/>
                  <a:pt x="20068" y="2991"/>
                  <a:pt x="17849" y="7332"/>
                </a:cubicBezTo>
                <a:cubicBezTo>
                  <a:pt x="16113" y="6946"/>
                  <a:pt x="14280" y="6657"/>
                  <a:pt x="12447" y="6657"/>
                </a:cubicBezTo>
                <a:cubicBezTo>
                  <a:pt x="6561" y="6657"/>
                  <a:pt x="1545" y="8972"/>
                  <a:pt x="1" y="12060"/>
                </a:cubicBezTo>
                <a:lnTo>
                  <a:pt x="61940" y="12060"/>
                </a:lnTo>
                <a:cubicBezTo>
                  <a:pt x="60782" y="8972"/>
                  <a:pt x="56826" y="6657"/>
                  <a:pt x="52002" y="6657"/>
                </a:cubicBezTo>
                <a:cubicBezTo>
                  <a:pt x="49880" y="6657"/>
                  <a:pt x="47661" y="7236"/>
                  <a:pt x="45731" y="8201"/>
                </a:cubicBezTo>
                <a:cubicBezTo>
                  <a:pt x="43802" y="3473"/>
                  <a:pt x="38206" y="0"/>
                  <a:pt x="3164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4"/>
          <p:cNvSpPr/>
          <p:nvPr/>
        </p:nvSpPr>
        <p:spPr>
          <a:xfrm flipH="1">
            <a:off x="5990173" y="725539"/>
            <a:ext cx="854715" cy="173205"/>
          </a:xfrm>
          <a:custGeom>
            <a:avLst/>
            <a:gdLst/>
            <a:ahLst/>
            <a:cxnLst/>
            <a:rect l="l" t="t" r="r" b="b"/>
            <a:pathLst>
              <a:path w="41486" h="8407" extrusionOk="0">
                <a:moveTo>
                  <a:pt x="20634" y="0"/>
                </a:moveTo>
                <a:cubicBezTo>
                  <a:pt x="17056" y="0"/>
                  <a:pt x="13716" y="1990"/>
                  <a:pt x="11963" y="5126"/>
                </a:cubicBezTo>
                <a:cubicBezTo>
                  <a:pt x="10806" y="4837"/>
                  <a:pt x="9551" y="4644"/>
                  <a:pt x="8297" y="4644"/>
                </a:cubicBezTo>
                <a:cubicBezTo>
                  <a:pt x="4342" y="4644"/>
                  <a:pt x="1061" y="6284"/>
                  <a:pt x="0" y="8406"/>
                </a:cubicBezTo>
                <a:lnTo>
                  <a:pt x="41485" y="8406"/>
                </a:lnTo>
                <a:cubicBezTo>
                  <a:pt x="40714" y="6284"/>
                  <a:pt x="38012" y="4644"/>
                  <a:pt x="34828" y="4644"/>
                </a:cubicBezTo>
                <a:cubicBezTo>
                  <a:pt x="33381" y="4644"/>
                  <a:pt x="31934" y="5030"/>
                  <a:pt x="30680" y="5705"/>
                </a:cubicBezTo>
                <a:cubicBezTo>
                  <a:pt x="29013" y="2187"/>
                  <a:pt x="25481" y="1"/>
                  <a:pt x="21617" y="1"/>
                </a:cubicBezTo>
                <a:cubicBezTo>
                  <a:pt x="21455" y="1"/>
                  <a:pt x="21292" y="5"/>
                  <a:pt x="21129" y="13"/>
                </a:cubicBezTo>
                <a:cubicBezTo>
                  <a:pt x="20963" y="4"/>
                  <a:pt x="20799" y="0"/>
                  <a:pt x="2063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5"/>
          <p:cNvSpPr/>
          <p:nvPr/>
        </p:nvSpPr>
        <p:spPr>
          <a:xfrm>
            <a:off x="0" y="0"/>
            <a:ext cx="9144000" cy="1139100"/>
          </a:xfrm>
          <a:prstGeom prst="round2SameRect">
            <a:avLst>
              <a:gd name="adj1" fmla="val 38513"/>
              <a:gd name="adj2" fmla="val 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title"/>
          </p:nvPr>
        </p:nvSpPr>
        <p:spPr>
          <a:xfrm>
            <a:off x="540000" y="445025"/>
            <a:ext cx="2572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subTitle" idx="1"/>
          </p:nvPr>
        </p:nvSpPr>
        <p:spPr>
          <a:xfrm>
            <a:off x="5320550" y="3776700"/>
            <a:ext cx="2135700" cy="59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subTitle" idx="2"/>
          </p:nvPr>
        </p:nvSpPr>
        <p:spPr>
          <a:xfrm>
            <a:off x="5525450" y="3341075"/>
            <a:ext cx="1725900" cy="3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subTitle" idx="3"/>
          </p:nvPr>
        </p:nvSpPr>
        <p:spPr>
          <a:xfrm>
            <a:off x="1687738" y="3776700"/>
            <a:ext cx="2135700" cy="59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subTitle" idx="4"/>
          </p:nvPr>
        </p:nvSpPr>
        <p:spPr>
          <a:xfrm>
            <a:off x="1900540" y="3341075"/>
            <a:ext cx="1710000" cy="3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9pPr>
          </a:lstStyle>
          <a:p>
            <a:endParaRPr/>
          </a:p>
        </p:txBody>
      </p:sp>
      <p:sp>
        <p:nvSpPr>
          <p:cNvPr id="44" name="Google Shape;44;p5"/>
          <p:cNvSpPr/>
          <p:nvPr/>
        </p:nvSpPr>
        <p:spPr>
          <a:xfrm flipH="1">
            <a:off x="7088478" y="333147"/>
            <a:ext cx="1276119" cy="248466"/>
          </a:xfrm>
          <a:custGeom>
            <a:avLst/>
            <a:gdLst/>
            <a:ahLst/>
            <a:cxnLst/>
            <a:rect l="l" t="t" r="r" b="b"/>
            <a:pathLst>
              <a:path w="61940" h="12060" extrusionOk="0">
                <a:moveTo>
                  <a:pt x="31646" y="0"/>
                </a:moveTo>
                <a:cubicBezTo>
                  <a:pt x="25375" y="0"/>
                  <a:pt x="20068" y="2991"/>
                  <a:pt x="17849" y="7332"/>
                </a:cubicBezTo>
                <a:cubicBezTo>
                  <a:pt x="16113" y="6946"/>
                  <a:pt x="14280" y="6657"/>
                  <a:pt x="12447" y="6657"/>
                </a:cubicBezTo>
                <a:cubicBezTo>
                  <a:pt x="6561" y="6657"/>
                  <a:pt x="1545" y="8972"/>
                  <a:pt x="1" y="12060"/>
                </a:cubicBezTo>
                <a:lnTo>
                  <a:pt x="61940" y="12060"/>
                </a:lnTo>
                <a:cubicBezTo>
                  <a:pt x="60782" y="8972"/>
                  <a:pt x="56826" y="6657"/>
                  <a:pt x="52002" y="6657"/>
                </a:cubicBezTo>
                <a:cubicBezTo>
                  <a:pt x="49880" y="6657"/>
                  <a:pt x="47661" y="7236"/>
                  <a:pt x="45731" y="8201"/>
                </a:cubicBezTo>
                <a:cubicBezTo>
                  <a:pt x="43802" y="3473"/>
                  <a:pt x="38206" y="0"/>
                  <a:pt x="3164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5"/>
          <p:cNvSpPr/>
          <p:nvPr/>
        </p:nvSpPr>
        <p:spPr>
          <a:xfrm flipH="1">
            <a:off x="5990173" y="725539"/>
            <a:ext cx="854715" cy="173205"/>
          </a:xfrm>
          <a:custGeom>
            <a:avLst/>
            <a:gdLst/>
            <a:ahLst/>
            <a:cxnLst/>
            <a:rect l="l" t="t" r="r" b="b"/>
            <a:pathLst>
              <a:path w="41486" h="8407" extrusionOk="0">
                <a:moveTo>
                  <a:pt x="20634" y="0"/>
                </a:moveTo>
                <a:cubicBezTo>
                  <a:pt x="17056" y="0"/>
                  <a:pt x="13716" y="1990"/>
                  <a:pt x="11963" y="5126"/>
                </a:cubicBezTo>
                <a:cubicBezTo>
                  <a:pt x="10806" y="4837"/>
                  <a:pt x="9551" y="4644"/>
                  <a:pt x="8297" y="4644"/>
                </a:cubicBezTo>
                <a:cubicBezTo>
                  <a:pt x="4342" y="4644"/>
                  <a:pt x="1061" y="6284"/>
                  <a:pt x="0" y="8406"/>
                </a:cubicBezTo>
                <a:lnTo>
                  <a:pt x="41485" y="8406"/>
                </a:lnTo>
                <a:cubicBezTo>
                  <a:pt x="40714" y="6284"/>
                  <a:pt x="38012" y="4644"/>
                  <a:pt x="34828" y="4644"/>
                </a:cubicBezTo>
                <a:cubicBezTo>
                  <a:pt x="33381" y="4644"/>
                  <a:pt x="31934" y="5030"/>
                  <a:pt x="30680" y="5705"/>
                </a:cubicBezTo>
                <a:cubicBezTo>
                  <a:pt x="29013" y="2187"/>
                  <a:pt x="25481" y="1"/>
                  <a:pt x="21617" y="1"/>
                </a:cubicBezTo>
                <a:cubicBezTo>
                  <a:pt x="21455" y="1"/>
                  <a:pt x="21292" y="5"/>
                  <a:pt x="21129" y="13"/>
                </a:cubicBezTo>
                <a:cubicBezTo>
                  <a:pt x="20963" y="4"/>
                  <a:pt x="20799" y="0"/>
                  <a:pt x="2063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5"/>
          <p:cNvSpPr/>
          <p:nvPr/>
        </p:nvSpPr>
        <p:spPr>
          <a:xfrm rot="132724" flipH="1">
            <a:off x="-2261898" y="1863548"/>
            <a:ext cx="12340783" cy="5765311"/>
          </a:xfrm>
          <a:custGeom>
            <a:avLst/>
            <a:gdLst/>
            <a:ahLst/>
            <a:cxnLst/>
            <a:rect l="l" t="t" r="r" b="b"/>
            <a:pathLst>
              <a:path w="493609" h="230602" extrusionOk="0">
                <a:moveTo>
                  <a:pt x="10990" y="144020"/>
                </a:moveTo>
                <a:cubicBezTo>
                  <a:pt x="32072" y="135384"/>
                  <a:pt x="109669" y="112651"/>
                  <a:pt x="148150" y="115064"/>
                </a:cubicBezTo>
                <a:cubicBezTo>
                  <a:pt x="186631" y="117477"/>
                  <a:pt x="208094" y="159133"/>
                  <a:pt x="241876" y="158498"/>
                </a:cubicBezTo>
                <a:cubicBezTo>
                  <a:pt x="275658" y="157863"/>
                  <a:pt x="332046" y="129923"/>
                  <a:pt x="350842" y="111254"/>
                </a:cubicBezTo>
                <a:cubicBezTo>
                  <a:pt x="369638" y="92585"/>
                  <a:pt x="337761" y="64010"/>
                  <a:pt x="354652" y="46484"/>
                </a:cubicBezTo>
                <a:cubicBezTo>
                  <a:pt x="371543" y="28958"/>
                  <a:pt x="430725" y="-16254"/>
                  <a:pt x="452188" y="6098"/>
                </a:cubicBezTo>
                <a:cubicBezTo>
                  <a:pt x="473651" y="28450"/>
                  <a:pt x="511878" y="149989"/>
                  <a:pt x="483430" y="180596"/>
                </a:cubicBezTo>
                <a:cubicBezTo>
                  <a:pt x="454982" y="211203"/>
                  <a:pt x="341063" y="181485"/>
                  <a:pt x="281500" y="189740"/>
                </a:cubicBezTo>
                <a:cubicBezTo>
                  <a:pt x="221937" y="197995"/>
                  <a:pt x="169359" y="233936"/>
                  <a:pt x="126052" y="230126"/>
                </a:cubicBezTo>
                <a:cubicBezTo>
                  <a:pt x="82745" y="226316"/>
                  <a:pt x="40835" y="181231"/>
                  <a:pt x="21658" y="166880"/>
                </a:cubicBezTo>
                <a:cubicBezTo>
                  <a:pt x="2481" y="152529"/>
                  <a:pt x="-10092" y="152656"/>
                  <a:pt x="10990" y="144020"/>
                </a:cubicBezTo>
                <a:close/>
              </a:path>
            </a:pathLst>
          </a:custGeom>
          <a:noFill/>
          <a:ln w="19050" cap="flat" cmpd="sng">
            <a:solidFill>
              <a:schemeClr val="dk2"/>
            </a:solidFill>
            <a:prstDash val="lgDash"/>
            <a:round/>
            <a:headEnd type="none" w="med" len="med"/>
            <a:tailEnd type="none" w="med" len="med"/>
          </a:ln>
        </p:spPr>
      </p:sp>
      <p:sp>
        <p:nvSpPr>
          <p:cNvPr id="47" name="Google Shape;47;p5"/>
          <p:cNvSpPr/>
          <p:nvPr/>
        </p:nvSpPr>
        <p:spPr>
          <a:xfrm rot="1216281" flipH="1">
            <a:off x="781028" y="2427612"/>
            <a:ext cx="517520" cy="527679"/>
          </a:xfrm>
          <a:custGeom>
            <a:avLst/>
            <a:gdLst/>
            <a:ahLst/>
            <a:cxnLst/>
            <a:rect l="l" t="t" r="r" b="b"/>
            <a:pathLst>
              <a:path w="33672" h="34333" extrusionOk="0">
                <a:moveTo>
                  <a:pt x="9568" y="1"/>
                </a:moveTo>
                <a:cubicBezTo>
                  <a:pt x="9273" y="1"/>
                  <a:pt x="8976" y="28"/>
                  <a:pt x="8684" y="83"/>
                </a:cubicBezTo>
                <a:cubicBezTo>
                  <a:pt x="8298" y="179"/>
                  <a:pt x="8105" y="565"/>
                  <a:pt x="8298" y="855"/>
                </a:cubicBezTo>
                <a:lnTo>
                  <a:pt x="16498" y="13397"/>
                </a:lnTo>
                <a:cubicBezTo>
                  <a:pt x="12832" y="15230"/>
                  <a:pt x="9262" y="17256"/>
                  <a:pt x="5789" y="19475"/>
                </a:cubicBezTo>
                <a:lnTo>
                  <a:pt x="2412" y="16870"/>
                </a:lnTo>
                <a:cubicBezTo>
                  <a:pt x="2111" y="16568"/>
                  <a:pt x="1734" y="16418"/>
                  <a:pt x="1353" y="16418"/>
                </a:cubicBezTo>
                <a:cubicBezTo>
                  <a:pt x="1124" y="16418"/>
                  <a:pt x="893" y="16472"/>
                  <a:pt x="676" y="16580"/>
                </a:cubicBezTo>
                <a:cubicBezTo>
                  <a:pt x="193" y="16773"/>
                  <a:pt x="1" y="17352"/>
                  <a:pt x="290" y="17835"/>
                </a:cubicBezTo>
                <a:lnTo>
                  <a:pt x="2991" y="21694"/>
                </a:lnTo>
                <a:cubicBezTo>
                  <a:pt x="2412" y="22369"/>
                  <a:pt x="2123" y="22851"/>
                  <a:pt x="2316" y="23334"/>
                </a:cubicBezTo>
                <a:cubicBezTo>
                  <a:pt x="2509" y="23720"/>
                  <a:pt x="3088" y="23913"/>
                  <a:pt x="4053" y="23913"/>
                </a:cubicBezTo>
                <a:lnTo>
                  <a:pt x="5017" y="28447"/>
                </a:lnTo>
                <a:cubicBezTo>
                  <a:pt x="5088" y="28871"/>
                  <a:pt x="5469" y="29140"/>
                  <a:pt x="5857" y="29140"/>
                </a:cubicBezTo>
                <a:cubicBezTo>
                  <a:pt x="5999" y="29140"/>
                  <a:pt x="6142" y="29104"/>
                  <a:pt x="6272" y="29026"/>
                </a:cubicBezTo>
                <a:cubicBezTo>
                  <a:pt x="6850" y="28833"/>
                  <a:pt x="7236" y="28254"/>
                  <a:pt x="7333" y="27579"/>
                </a:cubicBezTo>
                <a:lnTo>
                  <a:pt x="7526" y="23334"/>
                </a:lnTo>
                <a:cubicBezTo>
                  <a:pt x="11481" y="22273"/>
                  <a:pt x="15340" y="21018"/>
                  <a:pt x="19200" y="19475"/>
                </a:cubicBezTo>
                <a:lnTo>
                  <a:pt x="23059" y="33946"/>
                </a:lnTo>
                <a:cubicBezTo>
                  <a:pt x="23123" y="34204"/>
                  <a:pt x="23316" y="34332"/>
                  <a:pt x="23523" y="34332"/>
                </a:cubicBezTo>
                <a:cubicBezTo>
                  <a:pt x="23627" y="34332"/>
                  <a:pt x="23734" y="34300"/>
                  <a:pt x="23831" y="34236"/>
                </a:cubicBezTo>
                <a:cubicBezTo>
                  <a:pt x="25085" y="33271"/>
                  <a:pt x="25760" y="31727"/>
                  <a:pt x="25664" y="30087"/>
                </a:cubicBezTo>
                <a:lnTo>
                  <a:pt x="25471" y="27482"/>
                </a:lnTo>
                <a:lnTo>
                  <a:pt x="26435" y="27289"/>
                </a:lnTo>
                <a:cubicBezTo>
                  <a:pt x="27111" y="27097"/>
                  <a:pt x="27593" y="26421"/>
                  <a:pt x="27497" y="25746"/>
                </a:cubicBezTo>
                <a:lnTo>
                  <a:pt x="27304" y="24878"/>
                </a:lnTo>
                <a:cubicBezTo>
                  <a:pt x="27130" y="24184"/>
                  <a:pt x="26567" y="23802"/>
                  <a:pt x="25964" y="23802"/>
                </a:cubicBezTo>
                <a:cubicBezTo>
                  <a:pt x="25897" y="23802"/>
                  <a:pt x="25828" y="23807"/>
                  <a:pt x="25760" y="23816"/>
                </a:cubicBezTo>
                <a:lnTo>
                  <a:pt x="25278" y="23913"/>
                </a:lnTo>
                <a:lnTo>
                  <a:pt x="25278" y="23237"/>
                </a:lnTo>
                <a:lnTo>
                  <a:pt x="25760" y="23141"/>
                </a:lnTo>
                <a:cubicBezTo>
                  <a:pt x="26435" y="22948"/>
                  <a:pt x="26918" y="22273"/>
                  <a:pt x="26821" y="21597"/>
                </a:cubicBezTo>
                <a:lnTo>
                  <a:pt x="26628" y="20729"/>
                </a:lnTo>
                <a:cubicBezTo>
                  <a:pt x="26452" y="20112"/>
                  <a:pt x="25872" y="19655"/>
                  <a:pt x="25258" y="19655"/>
                </a:cubicBezTo>
                <a:cubicBezTo>
                  <a:pt x="25201" y="19655"/>
                  <a:pt x="25143" y="19659"/>
                  <a:pt x="25085" y="19668"/>
                </a:cubicBezTo>
                <a:lnTo>
                  <a:pt x="24892" y="17159"/>
                </a:lnTo>
                <a:lnTo>
                  <a:pt x="26339" y="16580"/>
                </a:lnTo>
                <a:cubicBezTo>
                  <a:pt x="33671" y="13493"/>
                  <a:pt x="32899" y="9730"/>
                  <a:pt x="32899" y="9730"/>
                </a:cubicBezTo>
                <a:cubicBezTo>
                  <a:pt x="32899" y="9730"/>
                  <a:pt x="31932" y="8440"/>
                  <a:pt x="29319" y="8440"/>
                </a:cubicBezTo>
                <a:cubicBezTo>
                  <a:pt x="27890" y="8440"/>
                  <a:pt x="25969" y="8826"/>
                  <a:pt x="23445" y="10020"/>
                </a:cubicBezTo>
                <a:lnTo>
                  <a:pt x="21997" y="10695"/>
                </a:lnTo>
                <a:lnTo>
                  <a:pt x="20261" y="8862"/>
                </a:lnTo>
                <a:cubicBezTo>
                  <a:pt x="20840" y="8476"/>
                  <a:pt x="20936" y="7608"/>
                  <a:pt x="20550" y="7029"/>
                </a:cubicBezTo>
                <a:lnTo>
                  <a:pt x="19971" y="6354"/>
                </a:lnTo>
                <a:cubicBezTo>
                  <a:pt x="19736" y="6000"/>
                  <a:pt x="19321" y="5791"/>
                  <a:pt x="18901" y="5791"/>
                </a:cubicBezTo>
                <a:cubicBezTo>
                  <a:pt x="18633" y="5791"/>
                  <a:pt x="18364" y="5876"/>
                  <a:pt x="18138" y="6064"/>
                </a:cubicBezTo>
                <a:lnTo>
                  <a:pt x="17752" y="6354"/>
                </a:lnTo>
                <a:lnTo>
                  <a:pt x="17270" y="5871"/>
                </a:lnTo>
                <a:lnTo>
                  <a:pt x="17656" y="5582"/>
                </a:lnTo>
                <a:cubicBezTo>
                  <a:pt x="18235" y="5100"/>
                  <a:pt x="18331" y="4328"/>
                  <a:pt x="17945" y="3749"/>
                </a:cubicBezTo>
                <a:lnTo>
                  <a:pt x="17367" y="2977"/>
                </a:lnTo>
                <a:cubicBezTo>
                  <a:pt x="17135" y="2630"/>
                  <a:pt x="16730" y="2456"/>
                  <a:pt x="16318" y="2456"/>
                </a:cubicBezTo>
                <a:cubicBezTo>
                  <a:pt x="16043" y="2456"/>
                  <a:pt x="15765" y="2533"/>
                  <a:pt x="15533" y="2688"/>
                </a:cubicBezTo>
                <a:lnTo>
                  <a:pt x="14762" y="3266"/>
                </a:lnTo>
                <a:lnTo>
                  <a:pt x="12929" y="1433"/>
                </a:lnTo>
                <a:cubicBezTo>
                  <a:pt x="12069" y="495"/>
                  <a:pt x="10829" y="1"/>
                  <a:pt x="9568" y="1"/>
                </a:cubicBezTo>
                <a:close/>
              </a:path>
            </a:pathLst>
          </a:custGeom>
          <a:solidFill>
            <a:srgbClr val="42418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6"/>
          <p:cNvSpPr/>
          <p:nvPr/>
        </p:nvSpPr>
        <p:spPr>
          <a:xfrm>
            <a:off x="0" y="0"/>
            <a:ext cx="9144000" cy="1139100"/>
          </a:xfrm>
          <a:prstGeom prst="round2SameRect">
            <a:avLst>
              <a:gd name="adj1" fmla="val 38513"/>
              <a:gd name="adj2" fmla="val 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6"/>
          <p:cNvSpPr txBox="1">
            <a:spLocks noGrp="1"/>
          </p:cNvSpPr>
          <p:nvPr>
            <p:ph type="title"/>
          </p:nvPr>
        </p:nvSpPr>
        <p:spPr>
          <a:xfrm>
            <a:off x="540000" y="445025"/>
            <a:ext cx="4589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6"/>
          <p:cNvSpPr/>
          <p:nvPr/>
        </p:nvSpPr>
        <p:spPr>
          <a:xfrm flipH="1">
            <a:off x="7088478" y="333147"/>
            <a:ext cx="1276119" cy="248466"/>
          </a:xfrm>
          <a:custGeom>
            <a:avLst/>
            <a:gdLst/>
            <a:ahLst/>
            <a:cxnLst/>
            <a:rect l="l" t="t" r="r" b="b"/>
            <a:pathLst>
              <a:path w="61940" h="12060" extrusionOk="0">
                <a:moveTo>
                  <a:pt x="31646" y="0"/>
                </a:moveTo>
                <a:cubicBezTo>
                  <a:pt x="25375" y="0"/>
                  <a:pt x="20068" y="2991"/>
                  <a:pt x="17849" y="7332"/>
                </a:cubicBezTo>
                <a:cubicBezTo>
                  <a:pt x="16113" y="6946"/>
                  <a:pt x="14280" y="6657"/>
                  <a:pt x="12447" y="6657"/>
                </a:cubicBezTo>
                <a:cubicBezTo>
                  <a:pt x="6561" y="6657"/>
                  <a:pt x="1545" y="8972"/>
                  <a:pt x="1" y="12060"/>
                </a:cubicBezTo>
                <a:lnTo>
                  <a:pt x="61940" y="12060"/>
                </a:lnTo>
                <a:cubicBezTo>
                  <a:pt x="60782" y="8972"/>
                  <a:pt x="56826" y="6657"/>
                  <a:pt x="52002" y="6657"/>
                </a:cubicBezTo>
                <a:cubicBezTo>
                  <a:pt x="49880" y="6657"/>
                  <a:pt x="47661" y="7236"/>
                  <a:pt x="45731" y="8201"/>
                </a:cubicBezTo>
                <a:cubicBezTo>
                  <a:pt x="43802" y="3473"/>
                  <a:pt x="38206" y="0"/>
                  <a:pt x="3164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6"/>
          <p:cNvSpPr/>
          <p:nvPr/>
        </p:nvSpPr>
        <p:spPr>
          <a:xfrm flipH="1">
            <a:off x="5990173" y="725539"/>
            <a:ext cx="854715" cy="173205"/>
          </a:xfrm>
          <a:custGeom>
            <a:avLst/>
            <a:gdLst/>
            <a:ahLst/>
            <a:cxnLst/>
            <a:rect l="l" t="t" r="r" b="b"/>
            <a:pathLst>
              <a:path w="41486" h="8407" extrusionOk="0">
                <a:moveTo>
                  <a:pt x="20634" y="0"/>
                </a:moveTo>
                <a:cubicBezTo>
                  <a:pt x="17056" y="0"/>
                  <a:pt x="13716" y="1990"/>
                  <a:pt x="11963" y="5126"/>
                </a:cubicBezTo>
                <a:cubicBezTo>
                  <a:pt x="10806" y="4837"/>
                  <a:pt x="9551" y="4644"/>
                  <a:pt x="8297" y="4644"/>
                </a:cubicBezTo>
                <a:cubicBezTo>
                  <a:pt x="4342" y="4644"/>
                  <a:pt x="1061" y="6284"/>
                  <a:pt x="0" y="8406"/>
                </a:cubicBezTo>
                <a:lnTo>
                  <a:pt x="41485" y="8406"/>
                </a:lnTo>
                <a:cubicBezTo>
                  <a:pt x="40714" y="6284"/>
                  <a:pt x="38012" y="4644"/>
                  <a:pt x="34828" y="4644"/>
                </a:cubicBezTo>
                <a:cubicBezTo>
                  <a:pt x="33381" y="4644"/>
                  <a:pt x="31934" y="5030"/>
                  <a:pt x="30680" y="5705"/>
                </a:cubicBezTo>
                <a:cubicBezTo>
                  <a:pt x="29013" y="2187"/>
                  <a:pt x="25481" y="1"/>
                  <a:pt x="21617" y="1"/>
                </a:cubicBezTo>
                <a:cubicBezTo>
                  <a:pt x="21455" y="1"/>
                  <a:pt x="21292" y="5"/>
                  <a:pt x="21129" y="13"/>
                </a:cubicBezTo>
                <a:cubicBezTo>
                  <a:pt x="20963" y="4"/>
                  <a:pt x="20799" y="0"/>
                  <a:pt x="2063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7"/>
          <p:cNvSpPr/>
          <p:nvPr/>
        </p:nvSpPr>
        <p:spPr>
          <a:xfrm>
            <a:off x="2422425" y="1436375"/>
            <a:ext cx="4299000" cy="31671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7"/>
          <p:cNvSpPr/>
          <p:nvPr/>
        </p:nvSpPr>
        <p:spPr>
          <a:xfrm flipH="1">
            <a:off x="445053" y="1985697"/>
            <a:ext cx="1276119" cy="248466"/>
          </a:xfrm>
          <a:custGeom>
            <a:avLst/>
            <a:gdLst/>
            <a:ahLst/>
            <a:cxnLst/>
            <a:rect l="l" t="t" r="r" b="b"/>
            <a:pathLst>
              <a:path w="61940" h="12060" extrusionOk="0">
                <a:moveTo>
                  <a:pt x="31646" y="0"/>
                </a:moveTo>
                <a:cubicBezTo>
                  <a:pt x="25375" y="0"/>
                  <a:pt x="20068" y="2991"/>
                  <a:pt x="17849" y="7332"/>
                </a:cubicBezTo>
                <a:cubicBezTo>
                  <a:pt x="16113" y="6946"/>
                  <a:pt x="14280" y="6657"/>
                  <a:pt x="12447" y="6657"/>
                </a:cubicBezTo>
                <a:cubicBezTo>
                  <a:pt x="6561" y="6657"/>
                  <a:pt x="1545" y="8972"/>
                  <a:pt x="1" y="12060"/>
                </a:cubicBezTo>
                <a:lnTo>
                  <a:pt x="61940" y="12060"/>
                </a:lnTo>
                <a:cubicBezTo>
                  <a:pt x="60782" y="8972"/>
                  <a:pt x="56826" y="6657"/>
                  <a:pt x="52002" y="6657"/>
                </a:cubicBezTo>
                <a:cubicBezTo>
                  <a:pt x="49880" y="6657"/>
                  <a:pt x="47661" y="7236"/>
                  <a:pt x="45731" y="8201"/>
                </a:cubicBezTo>
                <a:cubicBezTo>
                  <a:pt x="43802" y="3473"/>
                  <a:pt x="38206" y="0"/>
                  <a:pt x="3164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7"/>
          <p:cNvSpPr/>
          <p:nvPr/>
        </p:nvSpPr>
        <p:spPr>
          <a:xfrm flipH="1">
            <a:off x="1141294" y="2409146"/>
            <a:ext cx="805530" cy="156840"/>
          </a:xfrm>
          <a:custGeom>
            <a:avLst/>
            <a:gdLst/>
            <a:ahLst/>
            <a:cxnLst/>
            <a:rect l="l" t="t" r="r" b="b"/>
            <a:pathLst>
              <a:path w="61940" h="12060" extrusionOk="0">
                <a:moveTo>
                  <a:pt x="31646" y="0"/>
                </a:moveTo>
                <a:cubicBezTo>
                  <a:pt x="25375" y="0"/>
                  <a:pt x="20068" y="2991"/>
                  <a:pt x="17849" y="7332"/>
                </a:cubicBezTo>
                <a:cubicBezTo>
                  <a:pt x="16113" y="6946"/>
                  <a:pt x="14280" y="6657"/>
                  <a:pt x="12447" y="6657"/>
                </a:cubicBezTo>
                <a:cubicBezTo>
                  <a:pt x="6561" y="6657"/>
                  <a:pt x="1545" y="8972"/>
                  <a:pt x="1" y="12060"/>
                </a:cubicBezTo>
                <a:lnTo>
                  <a:pt x="61940" y="12060"/>
                </a:lnTo>
                <a:cubicBezTo>
                  <a:pt x="60782" y="8972"/>
                  <a:pt x="56826" y="6657"/>
                  <a:pt x="52002" y="6657"/>
                </a:cubicBezTo>
                <a:cubicBezTo>
                  <a:pt x="49880" y="6657"/>
                  <a:pt x="47661" y="7236"/>
                  <a:pt x="45731" y="8201"/>
                </a:cubicBezTo>
                <a:cubicBezTo>
                  <a:pt x="43802" y="3473"/>
                  <a:pt x="38206" y="0"/>
                  <a:pt x="3164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7"/>
          <p:cNvSpPr/>
          <p:nvPr/>
        </p:nvSpPr>
        <p:spPr>
          <a:xfrm flipH="1">
            <a:off x="7214489" y="3744452"/>
            <a:ext cx="2106734" cy="410161"/>
          </a:xfrm>
          <a:custGeom>
            <a:avLst/>
            <a:gdLst/>
            <a:ahLst/>
            <a:cxnLst/>
            <a:rect l="l" t="t" r="r" b="b"/>
            <a:pathLst>
              <a:path w="61940" h="12060" extrusionOk="0">
                <a:moveTo>
                  <a:pt x="31646" y="0"/>
                </a:moveTo>
                <a:cubicBezTo>
                  <a:pt x="25375" y="0"/>
                  <a:pt x="20068" y="2991"/>
                  <a:pt x="17849" y="7332"/>
                </a:cubicBezTo>
                <a:cubicBezTo>
                  <a:pt x="16113" y="6946"/>
                  <a:pt x="14280" y="6657"/>
                  <a:pt x="12447" y="6657"/>
                </a:cubicBezTo>
                <a:cubicBezTo>
                  <a:pt x="6561" y="6657"/>
                  <a:pt x="1545" y="8972"/>
                  <a:pt x="1" y="12060"/>
                </a:cubicBezTo>
                <a:lnTo>
                  <a:pt x="61940" y="12060"/>
                </a:lnTo>
                <a:cubicBezTo>
                  <a:pt x="60782" y="8972"/>
                  <a:pt x="56826" y="6657"/>
                  <a:pt x="52002" y="6657"/>
                </a:cubicBezTo>
                <a:cubicBezTo>
                  <a:pt x="49880" y="6657"/>
                  <a:pt x="47661" y="7236"/>
                  <a:pt x="45731" y="8201"/>
                </a:cubicBezTo>
                <a:cubicBezTo>
                  <a:pt x="43802" y="3473"/>
                  <a:pt x="38206" y="0"/>
                  <a:pt x="3164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7"/>
          <p:cNvSpPr txBox="1">
            <a:spLocks noGrp="1"/>
          </p:cNvSpPr>
          <p:nvPr>
            <p:ph type="subTitle" idx="1"/>
          </p:nvPr>
        </p:nvSpPr>
        <p:spPr>
          <a:xfrm>
            <a:off x="2635500" y="1654450"/>
            <a:ext cx="3873000" cy="28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R="38100" lvl="0" rtl="0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1400"/>
            </a:lvl1pPr>
            <a:lvl2pPr lvl="1" rtl="0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9" name="Google Shape;59;p7"/>
          <p:cNvSpPr/>
          <p:nvPr/>
        </p:nvSpPr>
        <p:spPr>
          <a:xfrm>
            <a:off x="0" y="0"/>
            <a:ext cx="9144000" cy="1139100"/>
          </a:xfrm>
          <a:prstGeom prst="round2SameRect">
            <a:avLst>
              <a:gd name="adj1" fmla="val 38513"/>
              <a:gd name="adj2" fmla="val 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7"/>
          <p:cNvSpPr txBox="1">
            <a:spLocks noGrp="1"/>
          </p:cNvSpPr>
          <p:nvPr>
            <p:ph type="title"/>
          </p:nvPr>
        </p:nvSpPr>
        <p:spPr>
          <a:xfrm>
            <a:off x="540000" y="445025"/>
            <a:ext cx="806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7"/>
          <p:cNvSpPr/>
          <p:nvPr/>
        </p:nvSpPr>
        <p:spPr>
          <a:xfrm flipH="1">
            <a:off x="7088478" y="333147"/>
            <a:ext cx="1276119" cy="248466"/>
          </a:xfrm>
          <a:custGeom>
            <a:avLst/>
            <a:gdLst/>
            <a:ahLst/>
            <a:cxnLst/>
            <a:rect l="l" t="t" r="r" b="b"/>
            <a:pathLst>
              <a:path w="61940" h="12060" extrusionOk="0">
                <a:moveTo>
                  <a:pt x="31646" y="0"/>
                </a:moveTo>
                <a:cubicBezTo>
                  <a:pt x="25375" y="0"/>
                  <a:pt x="20068" y="2991"/>
                  <a:pt x="17849" y="7332"/>
                </a:cubicBezTo>
                <a:cubicBezTo>
                  <a:pt x="16113" y="6946"/>
                  <a:pt x="14280" y="6657"/>
                  <a:pt x="12447" y="6657"/>
                </a:cubicBezTo>
                <a:cubicBezTo>
                  <a:pt x="6561" y="6657"/>
                  <a:pt x="1545" y="8972"/>
                  <a:pt x="1" y="12060"/>
                </a:cubicBezTo>
                <a:lnTo>
                  <a:pt x="61940" y="12060"/>
                </a:lnTo>
                <a:cubicBezTo>
                  <a:pt x="60782" y="8972"/>
                  <a:pt x="56826" y="6657"/>
                  <a:pt x="52002" y="6657"/>
                </a:cubicBezTo>
                <a:cubicBezTo>
                  <a:pt x="49880" y="6657"/>
                  <a:pt x="47661" y="7236"/>
                  <a:pt x="45731" y="8201"/>
                </a:cubicBezTo>
                <a:cubicBezTo>
                  <a:pt x="43802" y="3473"/>
                  <a:pt x="38206" y="0"/>
                  <a:pt x="3164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7"/>
          <p:cNvSpPr/>
          <p:nvPr/>
        </p:nvSpPr>
        <p:spPr>
          <a:xfrm flipH="1">
            <a:off x="5990173" y="725539"/>
            <a:ext cx="854715" cy="173205"/>
          </a:xfrm>
          <a:custGeom>
            <a:avLst/>
            <a:gdLst/>
            <a:ahLst/>
            <a:cxnLst/>
            <a:rect l="l" t="t" r="r" b="b"/>
            <a:pathLst>
              <a:path w="41486" h="8407" extrusionOk="0">
                <a:moveTo>
                  <a:pt x="20634" y="0"/>
                </a:moveTo>
                <a:cubicBezTo>
                  <a:pt x="17056" y="0"/>
                  <a:pt x="13716" y="1990"/>
                  <a:pt x="11963" y="5126"/>
                </a:cubicBezTo>
                <a:cubicBezTo>
                  <a:pt x="10806" y="4837"/>
                  <a:pt x="9551" y="4644"/>
                  <a:pt x="8297" y="4644"/>
                </a:cubicBezTo>
                <a:cubicBezTo>
                  <a:pt x="4342" y="4644"/>
                  <a:pt x="1061" y="6284"/>
                  <a:pt x="0" y="8406"/>
                </a:cubicBezTo>
                <a:lnTo>
                  <a:pt x="41485" y="8406"/>
                </a:lnTo>
                <a:cubicBezTo>
                  <a:pt x="40714" y="6284"/>
                  <a:pt x="38012" y="4644"/>
                  <a:pt x="34828" y="4644"/>
                </a:cubicBezTo>
                <a:cubicBezTo>
                  <a:pt x="33381" y="4644"/>
                  <a:pt x="31934" y="5030"/>
                  <a:pt x="30680" y="5705"/>
                </a:cubicBezTo>
                <a:cubicBezTo>
                  <a:pt x="29013" y="2187"/>
                  <a:pt x="25481" y="1"/>
                  <a:pt x="21617" y="1"/>
                </a:cubicBezTo>
                <a:cubicBezTo>
                  <a:pt x="21455" y="1"/>
                  <a:pt x="21292" y="5"/>
                  <a:pt x="21129" y="13"/>
                </a:cubicBezTo>
                <a:cubicBezTo>
                  <a:pt x="20963" y="4"/>
                  <a:pt x="20799" y="0"/>
                  <a:pt x="2063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8"/>
          <p:cNvSpPr/>
          <p:nvPr/>
        </p:nvSpPr>
        <p:spPr>
          <a:xfrm rot="10800000" flipH="1">
            <a:off x="-745708" y="-679594"/>
            <a:ext cx="11270975" cy="5208325"/>
          </a:xfrm>
          <a:custGeom>
            <a:avLst/>
            <a:gdLst/>
            <a:ahLst/>
            <a:cxnLst/>
            <a:rect l="l" t="t" r="r" b="b"/>
            <a:pathLst>
              <a:path w="450839" h="208333" extrusionOk="0">
                <a:moveTo>
                  <a:pt x="51319" y="176656"/>
                </a:moveTo>
                <a:cubicBezTo>
                  <a:pt x="81645" y="146951"/>
                  <a:pt x="157675" y="51914"/>
                  <a:pt x="209492" y="23641"/>
                </a:cubicBezTo>
                <a:cubicBezTo>
                  <a:pt x="261309" y="-4631"/>
                  <a:pt x="325639" y="-3868"/>
                  <a:pt x="362221" y="7021"/>
                </a:cubicBezTo>
                <a:cubicBezTo>
                  <a:pt x="398804" y="17910"/>
                  <a:pt x="420343" y="57214"/>
                  <a:pt x="428987" y="88973"/>
                </a:cubicBezTo>
                <a:cubicBezTo>
                  <a:pt x="437631" y="120732"/>
                  <a:pt x="480995" y="178758"/>
                  <a:pt x="414086" y="197574"/>
                </a:cubicBezTo>
                <a:cubicBezTo>
                  <a:pt x="347178" y="216391"/>
                  <a:pt x="87997" y="205358"/>
                  <a:pt x="27536" y="201872"/>
                </a:cubicBezTo>
                <a:cubicBezTo>
                  <a:pt x="-32925" y="198386"/>
                  <a:pt x="20993" y="206361"/>
                  <a:pt x="51319" y="176656"/>
                </a:cubicBezTo>
                <a:close/>
              </a:path>
            </a:pathLst>
          </a:custGeom>
          <a:noFill/>
          <a:ln w="28575" cap="flat" cmpd="sng">
            <a:solidFill>
              <a:schemeClr val="dk2"/>
            </a:solidFill>
            <a:prstDash val="lgDash"/>
            <a:round/>
            <a:headEnd type="none" w="med" len="med"/>
            <a:tailEnd type="none" w="med" len="med"/>
          </a:ln>
        </p:spPr>
      </p:sp>
      <p:sp>
        <p:nvSpPr>
          <p:cNvPr id="65" name="Google Shape;65;p8"/>
          <p:cNvSpPr/>
          <p:nvPr/>
        </p:nvSpPr>
        <p:spPr>
          <a:xfrm>
            <a:off x="962325" y="3132575"/>
            <a:ext cx="7201800" cy="414000"/>
          </a:xfrm>
          <a:prstGeom prst="roundRect">
            <a:avLst>
              <a:gd name="adj" fmla="val 36099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8"/>
          <p:cNvSpPr/>
          <p:nvPr/>
        </p:nvSpPr>
        <p:spPr>
          <a:xfrm rot="10800000" flipH="1">
            <a:off x="4296407" y="3651977"/>
            <a:ext cx="725295" cy="739533"/>
          </a:xfrm>
          <a:custGeom>
            <a:avLst/>
            <a:gdLst/>
            <a:ahLst/>
            <a:cxnLst/>
            <a:rect l="l" t="t" r="r" b="b"/>
            <a:pathLst>
              <a:path w="33672" h="34333" extrusionOk="0">
                <a:moveTo>
                  <a:pt x="9568" y="1"/>
                </a:moveTo>
                <a:cubicBezTo>
                  <a:pt x="9273" y="1"/>
                  <a:pt x="8976" y="28"/>
                  <a:pt x="8684" y="83"/>
                </a:cubicBezTo>
                <a:cubicBezTo>
                  <a:pt x="8298" y="179"/>
                  <a:pt x="8105" y="565"/>
                  <a:pt x="8298" y="855"/>
                </a:cubicBezTo>
                <a:lnTo>
                  <a:pt x="16498" y="13397"/>
                </a:lnTo>
                <a:cubicBezTo>
                  <a:pt x="12832" y="15230"/>
                  <a:pt x="9262" y="17256"/>
                  <a:pt x="5789" y="19475"/>
                </a:cubicBezTo>
                <a:lnTo>
                  <a:pt x="2412" y="16870"/>
                </a:lnTo>
                <a:cubicBezTo>
                  <a:pt x="2111" y="16568"/>
                  <a:pt x="1734" y="16418"/>
                  <a:pt x="1353" y="16418"/>
                </a:cubicBezTo>
                <a:cubicBezTo>
                  <a:pt x="1124" y="16418"/>
                  <a:pt x="893" y="16472"/>
                  <a:pt x="676" y="16580"/>
                </a:cubicBezTo>
                <a:cubicBezTo>
                  <a:pt x="193" y="16773"/>
                  <a:pt x="1" y="17352"/>
                  <a:pt x="290" y="17835"/>
                </a:cubicBezTo>
                <a:lnTo>
                  <a:pt x="2991" y="21694"/>
                </a:lnTo>
                <a:cubicBezTo>
                  <a:pt x="2412" y="22369"/>
                  <a:pt x="2123" y="22851"/>
                  <a:pt x="2316" y="23334"/>
                </a:cubicBezTo>
                <a:cubicBezTo>
                  <a:pt x="2509" y="23720"/>
                  <a:pt x="3088" y="23913"/>
                  <a:pt x="4053" y="23913"/>
                </a:cubicBezTo>
                <a:lnTo>
                  <a:pt x="5017" y="28447"/>
                </a:lnTo>
                <a:cubicBezTo>
                  <a:pt x="5088" y="28871"/>
                  <a:pt x="5469" y="29140"/>
                  <a:pt x="5857" y="29140"/>
                </a:cubicBezTo>
                <a:cubicBezTo>
                  <a:pt x="5999" y="29140"/>
                  <a:pt x="6142" y="29104"/>
                  <a:pt x="6272" y="29026"/>
                </a:cubicBezTo>
                <a:cubicBezTo>
                  <a:pt x="6850" y="28833"/>
                  <a:pt x="7236" y="28254"/>
                  <a:pt x="7333" y="27579"/>
                </a:cubicBezTo>
                <a:lnTo>
                  <a:pt x="7526" y="23334"/>
                </a:lnTo>
                <a:cubicBezTo>
                  <a:pt x="11481" y="22273"/>
                  <a:pt x="15340" y="21018"/>
                  <a:pt x="19200" y="19475"/>
                </a:cubicBezTo>
                <a:lnTo>
                  <a:pt x="23059" y="33946"/>
                </a:lnTo>
                <a:cubicBezTo>
                  <a:pt x="23123" y="34204"/>
                  <a:pt x="23316" y="34332"/>
                  <a:pt x="23523" y="34332"/>
                </a:cubicBezTo>
                <a:cubicBezTo>
                  <a:pt x="23627" y="34332"/>
                  <a:pt x="23734" y="34300"/>
                  <a:pt x="23831" y="34236"/>
                </a:cubicBezTo>
                <a:cubicBezTo>
                  <a:pt x="25085" y="33271"/>
                  <a:pt x="25760" y="31727"/>
                  <a:pt x="25664" y="30087"/>
                </a:cubicBezTo>
                <a:lnTo>
                  <a:pt x="25471" y="27482"/>
                </a:lnTo>
                <a:lnTo>
                  <a:pt x="26435" y="27289"/>
                </a:lnTo>
                <a:cubicBezTo>
                  <a:pt x="27111" y="27097"/>
                  <a:pt x="27593" y="26421"/>
                  <a:pt x="27497" y="25746"/>
                </a:cubicBezTo>
                <a:lnTo>
                  <a:pt x="27304" y="24878"/>
                </a:lnTo>
                <a:cubicBezTo>
                  <a:pt x="27130" y="24184"/>
                  <a:pt x="26567" y="23802"/>
                  <a:pt x="25964" y="23802"/>
                </a:cubicBezTo>
                <a:cubicBezTo>
                  <a:pt x="25897" y="23802"/>
                  <a:pt x="25828" y="23807"/>
                  <a:pt x="25760" y="23816"/>
                </a:cubicBezTo>
                <a:lnTo>
                  <a:pt x="25278" y="23913"/>
                </a:lnTo>
                <a:lnTo>
                  <a:pt x="25278" y="23237"/>
                </a:lnTo>
                <a:lnTo>
                  <a:pt x="25760" y="23141"/>
                </a:lnTo>
                <a:cubicBezTo>
                  <a:pt x="26435" y="22948"/>
                  <a:pt x="26918" y="22273"/>
                  <a:pt x="26821" y="21597"/>
                </a:cubicBezTo>
                <a:lnTo>
                  <a:pt x="26628" y="20729"/>
                </a:lnTo>
                <a:cubicBezTo>
                  <a:pt x="26452" y="20112"/>
                  <a:pt x="25872" y="19655"/>
                  <a:pt x="25258" y="19655"/>
                </a:cubicBezTo>
                <a:cubicBezTo>
                  <a:pt x="25201" y="19655"/>
                  <a:pt x="25143" y="19659"/>
                  <a:pt x="25085" y="19668"/>
                </a:cubicBezTo>
                <a:lnTo>
                  <a:pt x="24892" y="17159"/>
                </a:lnTo>
                <a:lnTo>
                  <a:pt x="26339" y="16580"/>
                </a:lnTo>
                <a:cubicBezTo>
                  <a:pt x="33671" y="13493"/>
                  <a:pt x="32899" y="9730"/>
                  <a:pt x="32899" y="9730"/>
                </a:cubicBezTo>
                <a:cubicBezTo>
                  <a:pt x="32899" y="9730"/>
                  <a:pt x="31932" y="8440"/>
                  <a:pt x="29319" y="8440"/>
                </a:cubicBezTo>
                <a:cubicBezTo>
                  <a:pt x="27890" y="8440"/>
                  <a:pt x="25969" y="8826"/>
                  <a:pt x="23445" y="10020"/>
                </a:cubicBezTo>
                <a:lnTo>
                  <a:pt x="21997" y="10695"/>
                </a:lnTo>
                <a:lnTo>
                  <a:pt x="20261" y="8862"/>
                </a:lnTo>
                <a:cubicBezTo>
                  <a:pt x="20840" y="8476"/>
                  <a:pt x="20936" y="7608"/>
                  <a:pt x="20550" y="7029"/>
                </a:cubicBezTo>
                <a:lnTo>
                  <a:pt x="19971" y="6354"/>
                </a:lnTo>
                <a:cubicBezTo>
                  <a:pt x="19736" y="6000"/>
                  <a:pt x="19321" y="5791"/>
                  <a:pt x="18901" y="5791"/>
                </a:cubicBezTo>
                <a:cubicBezTo>
                  <a:pt x="18633" y="5791"/>
                  <a:pt x="18364" y="5876"/>
                  <a:pt x="18138" y="6064"/>
                </a:cubicBezTo>
                <a:lnTo>
                  <a:pt x="17752" y="6354"/>
                </a:lnTo>
                <a:lnTo>
                  <a:pt x="17270" y="5871"/>
                </a:lnTo>
                <a:lnTo>
                  <a:pt x="17656" y="5582"/>
                </a:lnTo>
                <a:cubicBezTo>
                  <a:pt x="18235" y="5100"/>
                  <a:pt x="18331" y="4328"/>
                  <a:pt x="17945" y="3749"/>
                </a:cubicBezTo>
                <a:lnTo>
                  <a:pt x="17367" y="2977"/>
                </a:lnTo>
                <a:cubicBezTo>
                  <a:pt x="17135" y="2630"/>
                  <a:pt x="16730" y="2456"/>
                  <a:pt x="16318" y="2456"/>
                </a:cubicBezTo>
                <a:cubicBezTo>
                  <a:pt x="16043" y="2456"/>
                  <a:pt x="15765" y="2533"/>
                  <a:pt x="15533" y="2688"/>
                </a:cubicBezTo>
                <a:lnTo>
                  <a:pt x="14762" y="3266"/>
                </a:lnTo>
                <a:lnTo>
                  <a:pt x="12929" y="1433"/>
                </a:lnTo>
                <a:cubicBezTo>
                  <a:pt x="12069" y="495"/>
                  <a:pt x="10829" y="1"/>
                  <a:pt x="9568" y="1"/>
                </a:cubicBezTo>
                <a:close/>
              </a:path>
            </a:pathLst>
          </a:custGeom>
          <a:solidFill>
            <a:srgbClr val="42418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8"/>
          <p:cNvSpPr/>
          <p:nvPr/>
        </p:nvSpPr>
        <p:spPr>
          <a:xfrm>
            <a:off x="894600" y="1583263"/>
            <a:ext cx="7354800" cy="1443900"/>
          </a:xfrm>
          <a:prstGeom prst="roundRect">
            <a:avLst>
              <a:gd name="adj" fmla="val 2145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8"/>
          <p:cNvSpPr txBox="1">
            <a:spLocks noGrp="1"/>
          </p:cNvSpPr>
          <p:nvPr>
            <p:ph type="title"/>
          </p:nvPr>
        </p:nvSpPr>
        <p:spPr>
          <a:xfrm>
            <a:off x="272100" y="1734488"/>
            <a:ext cx="8599800" cy="114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endParaRPr/>
          </a:p>
        </p:txBody>
      </p:sp>
      <p:sp>
        <p:nvSpPr>
          <p:cNvPr id="69" name="Google Shape;69;p8"/>
          <p:cNvSpPr txBox="1">
            <a:spLocks noGrp="1"/>
          </p:cNvSpPr>
          <p:nvPr>
            <p:ph type="subTitle" idx="1"/>
          </p:nvPr>
        </p:nvSpPr>
        <p:spPr>
          <a:xfrm>
            <a:off x="1055250" y="3132575"/>
            <a:ext cx="7033500" cy="38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9"/>
          <p:cNvSpPr/>
          <p:nvPr/>
        </p:nvSpPr>
        <p:spPr>
          <a:xfrm>
            <a:off x="3962275" y="1377850"/>
            <a:ext cx="4439700" cy="1043400"/>
          </a:xfrm>
          <a:prstGeom prst="roundRect">
            <a:avLst>
              <a:gd name="adj" fmla="val 21450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9"/>
          <p:cNvSpPr txBox="1">
            <a:spLocks noGrp="1"/>
          </p:cNvSpPr>
          <p:nvPr>
            <p:ph type="title"/>
          </p:nvPr>
        </p:nvSpPr>
        <p:spPr>
          <a:xfrm>
            <a:off x="4048425" y="1635688"/>
            <a:ext cx="4353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49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3" name="Google Shape;73;p9"/>
          <p:cNvSpPr txBox="1">
            <a:spLocks noGrp="1"/>
          </p:cNvSpPr>
          <p:nvPr>
            <p:ph type="subTitle" idx="1"/>
          </p:nvPr>
        </p:nvSpPr>
        <p:spPr>
          <a:xfrm>
            <a:off x="4239450" y="2521963"/>
            <a:ext cx="3865500" cy="130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0"/>
          <p:cNvSpPr txBox="1">
            <a:spLocks noGrp="1"/>
          </p:cNvSpPr>
          <p:nvPr>
            <p:ph type="body" idx="1"/>
          </p:nvPr>
        </p:nvSpPr>
        <p:spPr>
          <a:xfrm>
            <a:off x="540000" y="458475"/>
            <a:ext cx="3966000" cy="21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600" b="1"/>
            </a:lvl1pPr>
          </a:lstStyle>
          <a:p>
            <a:endParaRPr/>
          </a:p>
        </p:txBody>
      </p:sp>
      <p:sp>
        <p:nvSpPr>
          <p:cNvPr id="76" name="Google Shape;76;p10"/>
          <p:cNvSpPr/>
          <p:nvPr/>
        </p:nvSpPr>
        <p:spPr>
          <a:xfrm rot="-10384054">
            <a:off x="-745976" y="-679417"/>
            <a:ext cx="11271098" cy="5208382"/>
          </a:xfrm>
          <a:custGeom>
            <a:avLst/>
            <a:gdLst/>
            <a:ahLst/>
            <a:cxnLst/>
            <a:rect l="l" t="t" r="r" b="b"/>
            <a:pathLst>
              <a:path w="450839" h="208333" extrusionOk="0">
                <a:moveTo>
                  <a:pt x="51319" y="176656"/>
                </a:moveTo>
                <a:cubicBezTo>
                  <a:pt x="81645" y="146951"/>
                  <a:pt x="157675" y="51914"/>
                  <a:pt x="209492" y="23641"/>
                </a:cubicBezTo>
                <a:cubicBezTo>
                  <a:pt x="261309" y="-4631"/>
                  <a:pt x="325639" y="-3868"/>
                  <a:pt x="362221" y="7021"/>
                </a:cubicBezTo>
                <a:cubicBezTo>
                  <a:pt x="398804" y="17910"/>
                  <a:pt x="420343" y="57214"/>
                  <a:pt x="428987" y="88973"/>
                </a:cubicBezTo>
                <a:cubicBezTo>
                  <a:pt x="437631" y="120732"/>
                  <a:pt x="480995" y="178758"/>
                  <a:pt x="414086" y="197574"/>
                </a:cubicBezTo>
                <a:cubicBezTo>
                  <a:pt x="347178" y="216391"/>
                  <a:pt x="87997" y="205358"/>
                  <a:pt x="27536" y="201872"/>
                </a:cubicBezTo>
                <a:cubicBezTo>
                  <a:pt x="-32925" y="198386"/>
                  <a:pt x="20993" y="206361"/>
                  <a:pt x="51319" y="176656"/>
                </a:cubicBezTo>
                <a:close/>
              </a:path>
            </a:pathLst>
          </a:custGeom>
          <a:noFill/>
          <a:ln w="28575" cap="flat" cmpd="sng">
            <a:solidFill>
              <a:schemeClr val="dk2"/>
            </a:solidFill>
            <a:prstDash val="lgDash"/>
            <a:round/>
            <a:headEnd type="none" w="med" len="med"/>
            <a:tailEnd type="none" w="med" len="med"/>
          </a:ln>
        </p:spPr>
      </p:sp>
      <p:sp>
        <p:nvSpPr>
          <p:cNvPr id="77" name="Google Shape;77;p10"/>
          <p:cNvSpPr/>
          <p:nvPr/>
        </p:nvSpPr>
        <p:spPr>
          <a:xfrm>
            <a:off x="6476399" y="772212"/>
            <a:ext cx="997012" cy="202041"/>
          </a:xfrm>
          <a:custGeom>
            <a:avLst/>
            <a:gdLst/>
            <a:ahLst/>
            <a:cxnLst/>
            <a:rect l="l" t="t" r="r" b="b"/>
            <a:pathLst>
              <a:path w="41486" h="8407" extrusionOk="0">
                <a:moveTo>
                  <a:pt x="20634" y="0"/>
                </a:moveTo>
                <a:cubicBezTo>
                  <a:pt x="17056" y="0"/>
                  <a:pt x="13716" y="1990"/>
                  <a:pt x="11963" y="5126"/>
                </a:cubicBezTo>
                <a:cubicBezTo>
                  <a:pt x="10806" y="4837"/>
                  <a:pt x="9551" y="4644"/>
                  <a:pt x="8297" y="4644"/>
                </a:cubicBezTo>
                <a:cubicBezTo>
                  <a:pt x="4342" y="4644"/>
                  <a:pt x="1061" y="6284"/>
                  <a:pt x="0" y="8406"/>
                </a:cubicBezTo>
                <a:lnTo>
                  <a:pt x="41485" y="8406"/>
                </a:lnTo>
                <a:cubicBezTo>
                  <a:pt x="40714" y="6284"/>
                  <a:pt x="38012" y="4644"/>
                  <a:pt x="34828" y="4644"/>
                </a:cubicBezTo>
                <a:cubicBezTo>
                  <a:pt x="33381" y="4644"/>
                  <a:pt x="31934" y="5030"/>
                  <a:pt x="30680" y="5705"/>
                </a:cubicBezTo>
                <a:cubicBezTo>
                  <a:pt x="29013" y="2187"/>
                  <a:pt x="25481" y="1"/>
                  <a:pt x="21617" y="1"/>
                </a:cubicBezTo>
                <a:cubicBezTo>
                  <a:pt x="21455" y="1"/>
                  <a:pt x="21292" y="5"/>
                  <a:pt x="21129" y="13"/>
                </a:cubicBezTo>
                <a:cubicBezTo>
                  <a:pt x="20963" y="4"/>
                  <a:pt x="20799" y="0"/>
                  <a:pt x="2063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10"/>
          <p:cNvSpPr/>
          <p:nvPr/>
        </p:nvSpPr>
        <p:spPr>
          <a:xfrm>
            <a:off x="6960275" y="285850"/>
            <a:ext cx="1488573" cy="289832"/>
          </a:xfrm>
          <a:custGeom>
            <a:avLst/>
            <a:gdLst/>
            <a:ahLst/>
            <a:cxnLst/>
            <a:rect l="l" t="t" r="r" b="b"/>
            <a:pathLst>
              <a:path w="61940" h="12060" extrusionOk="0">
                <a:moveTo>
                  <a:pt x="31646" y="0"/>
                </a:moveTo>
                <a:cubicBezTo>
                  <a:pt x="25375" y="0"/>
                  <a:pt x="20068" y="2991"/>
                  <a:pt x="17849" y="7332"/>
                </a:cubicBezTo>
                <a:cubicBezTo>
                  <a:pt x="16113" y="6946"/>
                  <a:pt x="14280" y="6657"/>
                  <a:pt x="12447" y="6657"/>
                </a:cubicBezTo>
                <a:cubicBezTo>
                  <a:pt x="6561" y="6657"/>
                  <a:pt x="1545" y="8972"/>
                  <a:pt x="1" y="12060"/>
                </a:cubicBezTo>
                <a:lnTo>
                  <a:pt x="61940" y="12060"/>
                </a:lnTo>
                <a:cubicBezTo>
                  <a:pt x="60782" y="8972"/>
                  <a:pt x="56826" y="6657"/>
                  <a:pt x="52002" y="6657"/>
                </a:cubicBezTo>
                <a:cubicBezTo>
                  <a:pt x="49880" y="6657"/>
                  <a:pt x="47661" y="7236"/>
                  <a:pt x="45731" y="8201"/>
                </a:cubicBezTo>
                <a:cubicBezTo>
                  <a:pt x="43802" y="3473"/>
                  <a:pt x="38206" y="0"/>
                  <a:pt x="3164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40000" y="445025"/>
            <a:ext cx="806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40000" y="1152475"/>
            <a:ext cx="806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2" r:id="rId24"/>
    <p:sldLayoutId id="2147483673" r:id="rId25"/>
    <p:sldLayoutId id="2147483674" r:id="rId26"/>
    <p:sldLayoutId id="2147483675" r:id="rId27"/>
  </p:sldLayoutIdLst>
  <p:transition spd="med">
    <p:push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40">
          <p15:clr>
            <a:srgbClr val="EA4335"/>
          </p15:clr>
        </p15:guide>
        <p15:guide id="2" pos="340">
          <p15:clr>
            <a:srgbClr val="EA4335"/>
          </p15:clr>
        </p15:guide>
        <p15:guide id="3" pos="5420">
          <p15:clr>
            <a:srgbClr val="EA4335"/>
          </p15:clr>
        </p15:guide>
        <p15:guide id="4" orient="horz" pos="2900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44.png"/><Relationship Id="rId5" Type="http://schemas.openxmlformats.org/officeDocument/2006/relationships/image" Target="../media/image43.jpg"/><Relationship Id="rId4" Type="http://schemas.openxmlformats.org/officeDocument/2006/relationships/image" Target="../media/image4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4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20.png"/><Relationship Id="rId4" Type="http://schemas.openxmlformats.org/officeDocument/2006/relationships/image" Target="../media/image51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5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5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58.jpg"/><Relationship Id="rId4" Type="http://schemas.openxmlformats.org/officeDocument/2006/relationships/image" Target="../media/image5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6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6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6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0"/>
          <p:cNvSpPr txBox="1">
            <a:spLocks noGrp="1"/>
          </p:cNvSpPr>
          <p:nvPr>
            <p:ph type="ctrTitle"/>
          </p:nvPr>
        </p:nvSpPr>
        <p:spPr>
          <a:xfrm>
            <a:off x="770050" y="2804600"/>
            <a:ext cx="7497600" cy="992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900"/>
              <a:t>Soaring Acorn Airlines to Greater Heights</a:t>
            </a:r>
            <a:endParaRPr sz="4900"/>
          </a:p>
        </p:txBody>
      </p:sp>
      <p:sp>
        <p:nvSpPr>
          <p:cNvPr id="325" name="Google Shape;325;p30"/>
          <p:cNvSpPr txBox="1">
            <a:spLocks noGrp="1"/>
          </p:cNvSpPr>
          <p:nvPr>
            <p:ph type="subTitle" idx="1"/>
          </p:nvPr>
        </p:nvSpPr>
        <p:spPr>
          <a:xfrm>
            <a:off x="2319425" y="4142988"/>
            <a:ext cx="4487700" cy="46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Flying for a better tomorrow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39"/>
          <p:cNvSpPr txBox="1">
            <a:spLocks noGrp="1"/>
          </p:cNvSpPr>
          <p:nvPr>
            <p:ph type="title"/>
          </p:nvPr>
        </p:nvSpPr>
        <p:spPr>
          <a:xfrm>
            <a:off x="540000" y="445025"/>
            <a:ext cx="4589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Cleaning Process</a:t>
            </a:r>
            <a:endParaRPr/>
          </a:p>
        </p:txBody>
      </p:sp>
      <p:pic>
        <p:nvPicPr>
          <p:cNvPr id="411" name="Google Shape;41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750" y="1268475"/>
            <a:ext cx="4977324" cy="136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1750" y="3132275"/>
            <a:ext cx="5236975" cy="162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84300" y="1559012"/>
            <a:ext cx="1945074" cy="786126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Google Shape;414;p39"/>
          <p:cNvSpPr txBox="1"/>
          <p:nvPr/>
        </p:nvSpPr>
        <p:spPr>
          <a:xfrm>
            <a:off x="5920450" y="2861850"/>
            <a:ext cx="3039000" cy="11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Created timestamps while accounting for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Time-zone Differences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Next day timestamps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40"/>
          <p:cNvSpPr txBox="1">
            <a:spLocks noGrp="1"/>
          </p:cNvSpPr>
          <p:nvPr>
            <p:ph type="title"/>
          </p:nvPr>
        </p:nvSpPr>
        <p:spPr>
          <a:xfrm>
            <a:off x="540000" y="445025"/>
            <a:ext cx="4589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Turnaround Calculation</a:t>
            </a:r>
            <a:endParaRPr/>
          </a:p>
        </p:txBody>
      </p:sp>
      <p:sp>
        <p:nvSpPr>
          <p:cNvPr id="420" name="Google Shape;420;p40"/>
          <p:cNvSpPr txBox="1"/>
          <p:nvPr/>
        </p:nvSpPr>
        <p:spPr>
          <a:xfrm>
            <a:off x="1744500" y="3261600"/>
            <a:ext cx="5655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Sorted by </a:t>
            </a:r>
            <a:r>
              <a:rPr lang="en" b="1">
                <a:latin typeface="Montserrat"/>
                <a:ea typeface="Montserrat"/>
                <a:cs typeface="Montserrat"/>
                <a:sym typeface="Montserrat"/>
              </a:rPr>
              <a:t>tail_number, departure_time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to get flight order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21" name="Google Shape;421;p40"/>
          <p:cNvSpPr txBox="1"/>
          <p:nvPr/>
        </p:nvSpPr>
        <p:spPr>
          <a:xfrm>
            <a:off x="1439450" y="3895475"/>
            <a:ext cx="611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latin typeface="Montserrat"/>
                <a:ea typeface="Montserrat"/>
                <a:cs typeface="Montserrat"/>
                <a:sym typeface="Montserrat"/>
              </a:rPr>
              <a:t>Check: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Previous Flight </a:t>
            </a:r>
            <a:r>
              <a:rPr lang="en" b="1">
                <a:solidFill>
                  <a:srgbClr val="212121"/>
                </a:solidFill>
                <a:highlight>
                  <a:srgbClr val="FFFF00"/>
                </a:highlight>
                <a:latin typeface="Montserrat"/>
                <a:ea typeface="Montserrat"/>
                <a:cs typeface="Montserrat"/>
                <a:sym typeface="Montserrat"/>
              </a:rPr>
              <a:t>Destination</a:t>
            </a:r>
            <a:r>
              <a:rPr lang="en" b="1">
                <a:solidFill>
                  <a:srgbClr val="21212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same as Current Flight </a:t>
            </a:r>
            <a:r>
              <a:rPr lang="en" b="1">
                <a:highlight>
                  <a:srgbClr val="FF9900"/>
                </a:highlight>
                <a:latin typeface="Montserrat"/>
                <a:ea typeface="Montserrat"/>
                <a:cs typeface="Montserrat"/>
                <a:sym typeface="Montserrat"/>
              </a:rPr>
              <a:t>Origin</a:t>
            </a:r>
            <a:endParaRPr b="1">
              <a:highlight>
                <a:srgbClr val="FF9900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22" name="Google Shape;422;p40"/>
          <p:cNvSpPr txBox="1"/>
          <p:nvPr/>
        </p:nvSpPr>
        <p:spPr>
          <a:xfrm>
            <a:off x="1439450" y="4203300"/>
            <a:ext cx="611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latin typeface="Montserrat"/>
                <a:ea typeface="Montserrat"/>
                <a:cs typeface="Montserrat"/>
                <a:sym typeface="Montserrat"/>
              </a:rPr>
              <a:t>Calculate: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b="1">
                <a:highlight>
                  <a:srgbClr val="C9DAF8"/>
                </a:highlight>
                <a:latin typeface="Montserrat"/>
                <a:ea typeface="Montserrat"/>
                <a:cs typeface="Montserrat"/>
                <a:sym typeface="Montserrat"/>
              </a:rPr>
              <a:t>departure_time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- </a:t>
            </a:r>
            <a:r>
              <a:rPr lang="en" b="1">
                <a:highlight>
                  <a:srgbClr val="93C47D"/>
                </a:highlight>
                <a:latin typeface="Montserrat"/>
                <a:ea typeface="Montserrat"/>
                <a:cs typeface="Montserrat"/>
                <a:sym typeface="Montserrat"/>
              </a:rPr>
              <a:t>prev_arrival_time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= </a:t>
            </a:r>
            <a:r>
              <a:rPr lang="en" b="1">
                <a:highlight>
                  <a:srgbClr val="FF00FF"/>
                </a:highlight>
                <a:latin typeface="Montserrat"/>
                <a:ea typeface="Montserrat"/>
                <a:cs typeface="Montserrat"/>
                <a:sym typeface="Montserrat"/>
              </a:rPr>
              <a:t>turnaround</a:t>
            </a:r>
            <a:endParaRPr b="1">
              <a:highlight>
                <a:srgbClr val="FF00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23" name="Google Shape;42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0850" y="1240375"/>
            <a:ext cx="8322303" cy="1939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41"/>
          <p:cNvSpPr txBox="1">
            <a:spLocks noGrp="1"/>
          </p:cNvSpPr>
          <p:nvPr>
            <p:ph type="title"/>
          </p:nvPr>
        </p:nvSpPr>
        <p:spPr>
          <a:xfrm>
            <a:off x="159000" y="382075"/>
            <a:ext cx="6088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the Industry Standard?</a:t>
            </a:r>
            <a:endParaRPr/>
          </a:p>
        </p:txBody>
      </p:sp>
      <p:sp>
        <p:nvSpPr>
          <p:cNvPr id="429" name="Google Shape;429;p41"/>
          <p:cNvSpPr txBox="1">
            <a:spLocks noGrp="1"/>
          </p:cNvSpPr>
          <p:nvPr>
            <p:ph type="subTitle" idx="4"/>
          </p:nvPr>
        </p:nvSpPr>
        <p:spPr>
          <a:xfrm>
            <a:off x="2326800" y="1924875"/>
            <a:ext cx="4490400" cy="224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90 - 120 mins</a:t>
            </a:r>
            <a:endParaRPr sz="6000"/>
          </a:p>
        </p:txBody>
      </p:sp>
      <p:sp>
        <p:nvSpPr>
          <p:cNvPr id="430" name="Google Shape;430;p41"/>
          <p:cNvSpPr txBox="1"/>
          <p:nvPr/>
        </p:nvSpPr>
        <p:spPr>
          <a:xfrm>
            <a:off x="90600" y="4674450"/>
            <a:ext cx="6225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Open Sans"/>
                <a:ea typeface="Open Sans"/>
                <a:cs typeface="Open Sans"/>
                <a:sym typeface="Open Sans"/>
              </a:rPr>
              <a:t>Source: International Air Transport Association (IATA), AeroTime</a:t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42"/>
          <p:cNvSpPr txBox="1">
            <a:spLocks noGrp="1"/>
          </p:cNvSpPr>
          <p:nvPr>
            <p:ph type="title"/>
          </p:nvPr>
        </p:nvSpPr>
        <p:spPr>
          <a:xfrm>
            <a:off x="540000" y="445025"/>
            <a:ext cx="4072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does it matter?</a:t>
            </a:r>
            <a:endParaRPr/>
          </a:p>
        </p:txBody>
      </p:sp>
      <p:sp>
        <p:nvSpPr>
          <p:cNvPr id="436" name="Google Shape;436;p42"/>
          <p:cNvSpPr txBox="1">
            <a:spLocks noGrp="1"/>
          </p:cNvSpPr>
          <p:nvPr>
            <p:ph type="subTitle" idx="1"/>
          </p:nvPr>
        </p:nvSpPr>
        <p:spPr>
          <a:xfrm>
            <a:off x="3973200" y="2496675"/>
            <a:ext cx="4415700" cy="69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/>
              <a:t>“The plane is not making any money while it is on the ground”</a:t>
            </a:r>
            <a:endParaRPr sz="1800" i="1"/>
          </a:p>
        </p:txBody>
      </p:sp>
      <p:pic>
        <p:nvPicPr>
          <p:cNvPr id="437" name="Google Shape;437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3950" y="2360350"/>
            <a:ext cx="968675" cy="968675"/>
          </a:xfrm>
          <a:prstGeom prst="rect">
            <a:avLst/>
          </a:prstGeom>
          <a:noFill/>
          <a:ln>
            <a:noFill/>
          </a:ln>
        </p:spPr>
      </p:pic>
      <p:sp>
        <p:nvSpPr>
          <p:cNvPr id="438" name="Google Shape;438;p42"/>
          <p:cNvSpPr txBox="1">
            <a:spLocks noGrp="1"/>
          </p:cNvSpPr>
          <p:nvPr>
            <p:ph type="subTitle" idx="1"/>
          </p:nvPr>
        </p:nvSpPr>
        <p:spPr>
          <a:xfrm>
            <a:off x="1726038" y="3907500"/>
            <a:ext cx="2404500" cy="69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/>
              <a:t>Opportunity Costs</a:t>
            </a:r>
            <a:endParaRPr sz="1800" b="1"/>
          </a:p>
        </p:txBody>
      </p:sp>
      <p:sp>
        <p:nvSpPr>
          <p:cNvPr id="439" name="Google Shape;439;p42"/>
          <p:cNvSpPr txBox="1">
            <a:spLocks noGrp="1"/>
          </p:cNvSpPr>
          <p:nvPr>
            <p:ph type="subTitle" idx="1"/>
          </p:nvPr>
        </p:nvSpPr>
        <p:spPr>
          <a:xfrm>
            <a:off x="4978788" y="3907500"/>
            <a:ext cx="2404500" cy="69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/>
              <a:t>Other Costs</a:t>
            </a:r>
            <a:endParaRPr sz="1800" b="1"/>
          </a:p>
        </p:txBody>
      </p:sp>
      <p:pic>
        <p:nvPicPr>
          <p:cNvPr id="440" name="Google Shape;440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8750" y="3844925"/>
            <a:ext cx="821149" cy="821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" name="Google Shape;441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12500" y="3844925"/>
            <a:ext cx="821149" cy="821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43"/>
          <p:cNvSpPr txBox="1">
            <a:spLocks noGrp="1"/>
          </p:cNvSpPr>
          <p:nvPr>
            <p:ph type="title"/>
          </p:nvPr>
        </p:nvSpPr>
        <p:spPr>
          <a:xfrm>
            <a:off x="387600" y="445025"/>
            <a:ext cx="806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Median Turnaround AA vs BA</a:t>
            </a:r>
            <a:endParaRPr/>
          </a:p>
        </p:txBody>
      </p:sp>
      <p:sp>
        <p:nvSpPr>
          <p:cNvPr id="447" name="Google Shape;447;p43"/>
          <p:cNvSpPr txBox="1"/>
          <p:nvPr/>
        </p:nvSpPr>
        <p:spPr>
          <a:xfrm>
            <a:off x="6851850" y="2550400"/>
            <a:ext cx="1997100" cy="13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E06666"/>
                </a:solidFill>
                <a:latin typeface="Montserrat"/>
                <a:ea typeface="Montserrat"/>
                <a:cs typeface="Montserrat"/>
                <a:sym typeface="Montserrat"/>
              </a:rPr>
              <a:t>6.75 min</a:t>
            </a:r>
            <a:r>
              <a:rPr lang="en" b="1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Longer Median Turnaround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Compared to Berry Airline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48" name="Google Shape;448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175" y="1209462"/>
            <a:ext cx="6586365" cy="3820976"/>
          </a:xfrm>
          <a:prstGeom prst="rect">
            <a:avLst/>
          </a:prstGeom>
          <a:noFill/>
          <a:ln>
            <a:noFill/>
          </a:ln>
        </p:spPr>
      </p:pic>
      <p:sp>
        <p:nvSpPr>
          <p:cNvPr id="449" name="Google Shape;449;p43"/>
          <p:cNvSpPr txBox="1"/>
          <p:nvPr/>
        </p:nvSpPr>
        <p:spPr>
          <a:xfrm>
            <a:off x="3595225" y="1258850"/>
            <a:ext cx="22176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Industry Standard = </a:t>
            </a:r>
            <a:r>
              <a:rPr lang="en" sz="1000" b="1">
                <a:latin typeface="Montserrat"/>
                <a:ea typeface="Montserrat"/>
                <a:cs typeface="Montserrat"/>
                <a:sym typeface="Montserrat"/>
              </a:rPr>
              <a:t>90 mins</a:t>
            </a:r>
            <a:endParaRPr sz="1000"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50" name="Google Shape;450;p43"/>
          <p:cNvSpPr txBox="1"/>
          <p:nvPr/>
        </p:nvSpPr>
        <p:spPr>
          <a:xfrm>
            <a:off x="5974475" y="1258850"/>
            <a:ext cx="19971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High End = </a:t>
            </a:r>
            <a:r>
              <a:rPr lang="en" sz="1000" b="1">
                <a:latin typeface="Montserrat"/>
                <a:ea typeface="Montserrat"/>
                <a:cs typeface="Montserrat"/>
                <a:sym typeface="Montserrat"/>
              </a:rPr>
              <a:t>120 mins</a:t>
            </a:r>
            <a:endParaRPr sz="1000" b="1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51" name="Google Shape;451;p43"/>
          <p:cNvCxnSpPr/>
          <p:nvPr/>
        </p:nvCxnSpPr>
        <p:spPr>
          <a:xfrm>
            <a:off x="4867500" y="1534950"/>
            <a:ext cx="121800" cy="292200"/>
          </a:xfrm>
          <a:prstGeom prst="straightConnector1">
            <a:avLst/>
          </a:prstGeom>
          <a:noFill/>
          <a:ln w="9525" cap="flat" cmpd="sng">
            <a:solidFill>
              <a:srgbClr val="21212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52" name="Google Shape;452;p43"/>
          <p:cNvCxnSpPr/>
          <p:nvPr/>
        </p:nvCxnSpPr>
        <p:spPr>
          <a:xfrm flipH="1">
            <a:off x="6422150" y="1583375"/>
            <a:ext cx="157200" cy="275400"/>
          </a:xfrm>
          <a:prstGeom prst="straightConnector1">
            <a:avLst/>
          </a:prstGeom>
          <a:noFill/>
          <a:ln w="9525" cap="flat" cmpd="sng">
            <a:solidFill>
              <a:srgbClr val="21212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53" name="Google Shape;453;p43"/>
          <p:cNvSpPr txBox="1"/>
          <p:nvPr/>
        </p:nvSpPr>
        <p:spPr>
          <a:xfrm>
            <a:off x="3447025" y="2207825"/>
            <a:ext cx="1180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84 mins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54" name="Google Shape;454;p43"/>
          <p:cNvSpPr txBox="1"/>
          <p:nvPr/>
        </p:nvSpPr>
        <p:spPr>
          <a:xfrm>
            <a:off x="2979875" y="3668225"/>
            <a:ext cx="1337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77.25 mins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55" name="Google Shape;455;p43"/>
          <p:cNvSpPr txBox="1"/>
          <p:nvPr/>
        </p:nvSpPr>
        <p:spPr>
          <a:xfrm>
            <a:off x="52025" y="2207825"/>
            <a:ext cx="616800" cy="400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212121"/>
                </a:solidFill>
                <a:latin typeface="Montserrat"/>
                <a:ea typeface="Montserrat"/>
                <a:cs typeface="Montserrat"/>
                <a:sym typeface="Montserrat"/>
              </a:rPr>
              <a:t>AA</a:t>
            </a:r>
            <a:endParaRPr b="1">
              <a:solidFill>
                <a:srgbClr val="21212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56" name="Google Shape;456;p43"/>
          <p:cNvSpPr txBox="1"/>
          <p:nvPr/>
        </p:nvSpPr>
        <p:spPr>
          <a:xfrm>
            <a:off x="52025" y="3668225"/>
            <a:ext cx="616800" cy="400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212121"/>
                </a:solidFill>
                <a:latin typeface="Montserrat"/>
                <a:ea typeface="Montserrat"/>
                <a:cs typeface="Montserrat"/>
                <a:sym typeface="Montserrat"/>
              </a:rPr>
              <a:t>BA</a:t>
            </a:r>
            <a:endParaRPr b="1">
              <a:solidFill>
                <a:srgbClr val="21212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44"/>
          <p:cNvSpPr txBox="1">
            <a:spLocks noGrp="1"/>
          </p:cNvSpPr>
          <p:nvPr>
            <p:ph type="title"/>
          </p:nvPr>
        </p:nvSpPr>
        <p:spPr>
          <a:xfrm>
            <a:off x="387600" y="336850"/>
            <a:ext cx="806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Median Turnaround Distribution</a:t>
            </a:r>
            <a:endParaRPr/>
          </a:p>
        </p:txBody>
      </p:sp>
      <p:pic>
        <p:nvPicPr>
          <p:cNvPr id="462" name="Google Shape;462;p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0000" y="1189800"/>
            <a:ext cx="5403846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463" name="Google Shape;463;p44"/>
          <p:cNvSpPr txBox="1"/>
          <p:nvPr/>
        </p:nvSpPr>
        <p:spPr>
          <a:xfrm>
            <a:off x="2311150" y="1426000"/>
            <a:ext cx="1180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154.5 mins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64" name="Google Shape;464;p44"/>
          <p:cNvSpPr txBox="1"/>
          <p:nvPr/>
        </p:nvSpPr>
        <p:spPr>
          <a:xfrm>
            <a:off x="4135450" y="2178300"/>
            <a:ext cx="1180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112.0 mins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65" name="Google Shape;465;p44"/>
          <p:cNvSpPr txBox="1"/>
          <p:nvPr/>
        </p:nvSpPr>
        <p:spPr>
          <a:xfrm>
            <a:off x="6046200" y="1916700"/>
            <a:ext cx="3097800" cy="6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rgbClr val="990000"/>
                </a:solidFill>
                <a:latin typeface="Montserrat"/>
                <a:ea typeface="Montserrat"/>
                <a:cs typeface="Montserrat"/>
                <a:sym typeface="Montserrat"/>
              </a:rPr>
              <a:t>197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of </a:t>
            </a:r>
            <a:r>
              <a:rPr lang="en" sz="1700" b="1">
                <a:solidFill>
                  <a:srgbClr val="990000"/>
                </a:solidFill>
                <a:latin typeface="Montserrat"/>
                <a:ea typeface="Montserrat"/>
                <a:cs typeface="Montserrat"/>
                <a:sym typeface="Montserrat"/>
              </a:rPr>
              <a:t>936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Flights of </a:t>
            </a:r>
            <a:r>
              <a:rPr lang="en" b="1" u="sng">
                <a:solidFill>
                  <a:srgbClr val="990000"/>
                </a:solidFill>
                <a:latin typeface="Montserrat"/>
                <a:ea typeface="Montserrat"/>
                <a:cs typeface="Montserrat"/>
                <a:sym typeface="Montserrat"/>
              </a:rPr>
              <a:t>AA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(</a:t>
            </a:r>
            <a:r>
              <a:rPr lang="en" b="1">
                <a:latin typeface="Montserrat"/>
                <a:ea typeface="Montserrat"/>
                <a:cs typeface="Montserrat"/>
                <a:sym typeface="Montserrat"/>
              </a:rPr>
              <a:t>21%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) are outliers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66" name="Google Shape;466;p44"/>
          <p:cNvSpPr txBox="1"/>
          <p:nvPr/>
        </p:nvSpPr>
        <p:spPr>
          <a:xfrm>
            <a:off x="6046200" y="3260100"/>
            <a:ext cx="3097800" cy="6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rgbClr val="0B5394"/>
                </a:solidFill>
                <a:latin typeface="Montserrat"/>
                <a:ea typeface="Montserrat"/>
                <a:cs typeface="Montserrat"/>
                <a:sym typeface="Montserrat"/>
              </a:rPr>
              <a:t>85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of </a:t>
            </a:r>
            <a:r>
              <a:rPr lang="en" sz="1700" b="1">
                <a:solidFill>
                  <a:srgbClr val="0B5394"/>
                </a:solidFill>
                <a:latin typeface="Montserrat"/>
                <a:ea typeface="Montserrat"/>
                <a:cs typeface="Montserrat"/>
                <a:sym typeface="Montserrat"/>
              </a:rPr>
              <a:t>852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Flights of </a:t>
            </a:r>
            <a:r>
              <a:rPr lang="en" b="1" u="sng">
                <a:solidFill>
                  <a:srgbClr val="0B5394"/>
                </a:solidFill>
                <a:highlight>
                  <a:schemeClr val="dk1"/>
                </a:highlight>
                <a:latin typeface="Montserrat"/>
                <a:ea typeface="Montserrat"/>
                <a:cs typeface="Montserrat"/>
                <a:sym typeface="Montserrat"/>
              </a:rPr>
              <a:t>BA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(</a:t>
            </a:r>
            <a:r>
              <a:rPr lang="en" b="1">
                <a:latin typeface="Montserrat"/>
                <a:ea typeface="Montserrat"/>
                <a:cs typeface="Montserrat"/>
                <a:sym typeface="Montserrat"/>
              </a:rPr>
              <a:t>10%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) are outliers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67" name="Google Shape;467;p44"/>
          <p:cNvSpPr txBox="1"/>
          <p:nvPr/>
        </p:nvSpPr>
        <p:spPr>
          <a:xfrm>
            <a:off x="1706300" y="3083100"/>
            <a:ext cx="1180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84 mins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68" name="Google Shape;468;p44"/>
          <p:cNvSpPr txBox="1"/>
          <p:nvPr/>
        </p:nvSpPr>
        <p:spPr>
          <a:xfrm>
            <a:off x="4135450" y="3633850"/>
            <a:ext cx="1180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77.25 mins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69" name="Google Shape;469;p44"/>
          <p:cNvSpPr txBox="1"/>
          <p:nvPr/>
        </p:nvSpPr>
        <p:spPr>
          <a:xfrm>
            <a:off x="5943850" y="4603500"/>
            <a:ext cx="3097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*Cutoff = 75th Quartile + 1.5x IQR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45"/>
          <p:cNvSpPr txBox="1">
            <a:spLocks noGrp="1"/>
          </p:cNvSpPr>
          <p:nvPr>
            <p:ph type="title"/>
          </p:nvPr>
        </p:nvSpPr>
        <p:spPr>
          <a:xfrm>
            <a:off x="387600" y="445025"/>
            <a:ext cx="806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Worst Performers</a:t>
            </a:r>
            <a:endParaRPr/>
          </a:p>
        </p:txBody>
      </p:sp>
      <p:pic>
        <p:nvPicPr>
          <p:cNvPr id="475" name="Google Shape;475;p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25858" y="1147600"/>
            <a:ext cx="6829244" cy="399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46"/>
          <p:cNvSpPr txBox="1">
            <a:spLocks noGrp="1"/>
          </p:cNvSpPr>
          <p:nvPr>
            <p:ph type="title"/>
          </p:nvPr>
        </p:nvSpPr>
        <p:spPr>
          <a:xfrm>
            <a:off x="387600" y="445025"/>
            <a:ext cx="806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Best Performers</a:t>
            </a:r>
            <a:endParaRPr/>
          </a:p>
        </p:txBody>
      </p:sp>
      <p:pic>
        <p:nvPicPr>
          <p:cNvPr id="481" name="Google Shape;481;p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09650" y="1139525"/>
            <a:ext cx="6843001" cy="4003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47"/>
          <p:cNvSpPr txBox="1">
            <a:spLocks noGrp="1"/>
          </p:cNvSpPr>
          <p:nvPr>
            <p:ph type="title"/>
          </p:nvPr>
        </p:nvSpPr>
        <p:spPr>
          <a:xfrm>
            <a:off x="387600" y="445025"/>
            <a:ext cx="806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% under 90m turnaround</a:t>
            </a:r>
            <a:endParaRPr/>
          </a:p>
        </p:txBody>
      </p:sp>
      <p:pic>
        <p:nvPicPr>
          <p:cNvPr id="487" name="Google Shape;487;p47"/>
          <p:cNvPicPr preferRelativeResize="0"/>
          <p:nvPr/>
        </p:nvPicPr>
        <p:blipFill rotWithShape="1">
          <a:blip r:embed="rId3">
            <a:alphaModFix/>
          </a:blip>
          <a:srcRect l="1886" r="1886"/>
          <a:stretch/>
        </p:blipFill>
        <p:spPr>
          <a:xfrm>
            <a:off x="387600" y="1179875"/>
            <a:ext cx="3814165" cy="3963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88" name="Google Shape;488;p47"/>
          <p:cNvPicPr preferRelativeResize="0"/>
          <p:nvPr/>
        </p:nvPicPr>
        <p:blipFill rotWithShape="1">
          <a:blip r:embed="rId4">
            <a:alphaModFix/>
          </a:blip>
          <a:srcRect t="2399" b="2399"/>
          <a:stretch/>
        </p:blipFill>
        <p:spPr>
          <a:xfrm>
            <a:off x="4596825" y="1179875"/>
            <a:ext cx="4163526" cy="3963626"/>
          </a:xfrm>
          <a:prstGeom prst="rect">
            <a:avLst/>
          </a:prstGeom>
          <a:noFill/>
          <a:ln>
            <a:noFill/>
          </a:ln>
        </p:spPr>
      </p:pic>
      <p:sp>
        <p:nvSpPr>
          <p:cNvPr id="489" name="Google Shape;489;p47"/>
          <p:cNvSpPr txBox="1"/>
          <p:nvPr/>
        </p:nvSpPr>
        <p:spPr>
          <a:xfrm>
            <a:off x="1875875" y="2824025"/>
            <a:ext cx="837600" cy="6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latin typeface="Montserrat"/>
                <a:ea typeface="Montserrat"/>
                <a:cs typeface="Montserrat"/>
                <a:sym typeface="Montserrat"/>
              </a:rPr>
              <a:t>AA</a:t>
            </a:r>
            <a:endParaRPr sz="3000"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90" name="Google Shape;490;p47"/>
          <p:cNvSpPr txBox="1"/>
          <p:nvPr/>
        </p:nvSpPr>
        <p:spPr>
          <a:xfrm>
            <a:off x="6259788" y="2824025"/>
            <a:ext cx="837600" cy="6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latin typeface="Montserrat"/>
                <a:ea typeface="Montserrat"/>
                <a:cs typeface="Montserrat"/>
                <a:sym typeface="Montserrat"/>
              </a:rPr>
              <a:t>BA</a:t>
            </a:r>
            <a:endParaRPr sz="3000"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91" name="Google Shape;491;p47"/>
          <p:cNvSpPr/>
          <p:nvPr/>
        </p:nvSpPr>
        <p:spPr>
          <a:xfrm>
            <a:off x="845775" y="1445675"/>
            <a:ext cx="737700" cy="324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2" name="Google Shape;492;p47"/>
          <p:cNvSpPr txBox="1"/>
          <p:nvPr/>
        </p:nvSpPr>
        <p:spPr>
          <a:xfrm>
            <a:off x="387600" y="1445675"/>
            <a:ext cx="1524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Below 90 mins, </a:t>
            </a:r>
            <a:r>
              <a:rPr lang="en" sz="1200" b="1">
                <a:latin typeface="Montserrat"/>
                <a:ea typeface="Montserrat"/>
                <a:cs typeface="Montserrat"/>
                <a:sym typeface="Montserrat"/>
              </a:rPr>
              <a:t>65.28%</a:t>
            </a:r>
            <a:endParaRPr sz="1200"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93" name="Google Shape;493;p47"/>
          <p:cNvSpPr/>
          <p:nvPr/>
        </p:nvSpPr>
        <p:spPr>
          <a:xfrm>
            <a:off x="3029050" y="4523925"/>
            <a:ext cx="944100" cy="491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4" name="Google Shape;494;p47"/>
          <p:cNvSpPr txBox="1"/>
          <p:nvPr/>
        </p:nvSpPr>
        <p:spPr>
          <a:xfrm>
            <a:off x="3342900" y="4253425"/>
            <a:ext cx="1524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Over 90 mins, </a:t>
            </a:r>
            <a:r>
              <a:rPr lang="en" sz="1200" b="1">
                <a:latin typeface="Montserrat"/>
                <a:ea typeface="Montserrat"/>
                <a:cs typeface="Montserrat"/>
                <a:sym typeface="Montserrat"/>
              </a:rPr>
              <a:t>34.72%</a:t>
            </a:r>
            <a:endParaRPr sz="1200"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95" name="Google Shape;495;p47"/>
          <p:cNvSpPr txBox="1"/>
          <p:nvPr/>
        </p:nvSpPr>
        <p:spPr>
          <a:xfrm>
            <a:off x="4125575" y="1846400"/>
            <a:ext cx="1524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Below 90 mins, </a:t>
            </a:r>
            <a:r>
              <a:rPr lang="en" sz="1200" b="1">
                <a:latin typeface="Montserrat"/>
                <a:ea typeface="Montserrat"/>
                <a:cs typeface="Montserrat"/>
                <a:sym typeface="Montserrat"/>
              </a:rPr>
              <a:t>82.98%</a:t>
            </a:r>
            <a:endParaRPr sz="1200"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96" name="Google Shape;496;p47"/>
          <p:cNvSpPr txBox="1"/>
          <p:nvPr/>
        </p:nvSpPr>
        <p:spPr>
          <a:xfrm>
            <a:off x="7841850" y="4049400"/>
            <a:ext cx="1524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Over 90 mins, </a:t>
            </a:r>
            <a:r>
              <a:rPr lang="en" sz="1200" b="1">
                <a:latin typeface="Montserrat"/>
                <a:ea typeface="Montserrat"/>
                <a:cs typeface="Montserrat"/>
                <a:sym typeface="Montserrat"/>
              </a:rPr>
              <a:t>17.02%</a:t>
            </a:r>
            <a:endParaRPr sz="1200" b="1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48"/>
          <p:cNvSpPr txBox="1">
            <a:spLocks noGrp="1"/>
          </p:cNvSpPr>
          <p:nvPr>
            <p:ph type="title"/>
          </p:nvPr>
        </p:nvSpPr>
        <p:spPr>
          <a:xfrm>
            <a:off x="387600" y="445025"/>
            <a:ext cx="806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% under 120m turnaround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02" name="Google Shape;502;p48"/>
          <p:cNvPicPr preferRelativeResize="0"/>
          <p:nvPr/>
        </p:nvPicPr>
        <p:blipFill rotWithShape="1">
          <a:blip r:embed="rId3">
            <a:alphaModFix/>
          </a:blip>
          <a:srcRect l="1886" r="1886"/>
          <a:stretch/>
        </p:blipFill>
        <p:spPr>
          <a:xfrm>
            <a:off x="387600" y="1179875"/>
            <a:ext cx="3814165" cy="3963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03" name="Google Shape;503;p48"/>
          <p:cNvPicPr preferRelativeResize="0"/>
          <p:nvPr/>
        </p:nvPicPr>
        <p:blipFill rotWithShape="1">
          <a:blip r:embed="rId4">
            <a:alphaModFix/>
          </a:blip>
          <a:srcRect t="2399" b="2399"/>
          <a:stretch/>
        </p:blipFill>
        <p:spPr>
          <a:xfrm>
            <a:off x="4646013" y="1179875"/>
            <a:ext cx="4163526" cy="3963626"/>
          </a:xfrm>
          <a:prstGeom prst="rect">
            <a:avLst/>
          </a:prstGeom>
          <a:noFill/>
          <a:ln>
            <a:noFill/>
          </a:ln>
        </p:spPr>
      </p:pic>
      <p:sp>
        <p:nvSpPr>
          <p:cNvPr id="504" name="Google Shape;504;p48"/>
          <p:cNvSpPr txBox="1"/>
          <p:nvPr/>
        </p:nvSpPr>
        <p:spPr>
          <a:xfrm>
            <a:off x="1911888" y="2824025"/>
            <a:ext cx="837600" cy="6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latin typeface="Montserrat"/>
                <a:ea typeface="Montserrat"/>
                <a:cs typeface="Montserrat"/>
                <a:sym typeface="Montserrat"/>
              </a:rPr>
              <a:t>AA</a:t>
            </a:r>
            <a:endParaRPr sz="3000"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05" name="Google Shape;505;p48"/>
          <p:cNvSpPr txBox="1"/>
          <p:nvPr/>
        </p:nvSpPr>
        <p:spPr>
          <a:xfrm>
            <a:off x="6308963" y="2824038"/>
            <a:ext cx="837600" cy="6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latin typeface="Montserrat"/>
                <a:ea typeface="Montserrat"/>
                <a:cs typeface="Montserrat"/>
                <a:sym typeface="Montserrat"/>
              </a:rPr>
              <a:t>BA</a:t>
            </a:r>
            <a:endParaRPr sz="3000"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06" name="Google Shape;506;p48"/>
          <p:cNvSpPr/>
          <p:nvPr/>
        </p:nvSpPr>
        <p:spPr>
          <a:xfrm>
            <a:off x="845775" y="1445675"/>
            <a:ext cx="737700" cy="324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" name="Google Shape;507;p48"/>
          <p:cNvSpPr/>
          <p:nvPr/>
        </p:nvSpPr>
        <p:spPr>
          <a:xfrm>
            <a:off x="3029050" y="4523925"/>
            <a:ext cx="944100" cy="491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8" name="Google Shape;508;p48"/>
          <p:cNvSpPr txBox="1"/>
          <p:nvPr/>
        </p:nvSpPr>
        <p:spPr>
          <a:xfrm>
            <a:off x="4125575" y="1846400"/>
            <a:ext cx="1524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Below 120 mins, </a:t>
            </a:r>
            <a:r>
              <a:rPr lang="en" sz="1200" b="1">
                <a:latin typeface="Montserrat"/>
                <a:ea typeface="Montserrat"/>
                <a:cs typeface="Montserrat"/>
                <a:sym typeface="Montserrat"/>
              </a:rPr>
              <a:t>90.73%</a:t>
            </a:r>
            <a:endParaRPr sz="1200"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09" name="Google Shape;509;p48"/>
          <p:cNvSpPr txBox="1"/>
          <p:nvPr/>
        </p:nvSpPr>
        <p:spPr>
          <a:xfrm>
            <a:off x="7841850" y="3284525"/>
            <a:ext cx="1524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Over 120 mins, </a:t>
            </a:r>
            <a:r>
              <a:rPr lang="en" sz="1200" b="1">
                <a:latin typeface="Montserrat"/>
                <a:ea typeface="Montserrat"/>
                <a:cs typeface="Montserrat"/>
                <a:sym typeface="Montserrat"/>
              </a:rPr>
              <a:t>9.27%</a:t>
            </a:r>
            <a:endParaRPr sz="1200"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10" name="Google Shape;510;p48"/>
          <p:cNvSpPr/>
          <p:nvPr/>
        </p:nvSpPr>
        <p:spPr>
          <a:xfrm>
            <a:off x="3633000" y="4032225"/>
            <a:ext cx="944100" cy="491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48"/>
          <p:cNvSpPr txBox="1"/>
          <p:nvPr/>
        </p:nvSpPr>
        <p:spPr>
          <a:xfrm>
            <a:off x="3421575" y="4001025"/>
            <a:ext cx="1524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Over 120 mins, </a:t>
            </a:r>
            <a:r>
              <a:rPr lang="en" sz="1200" b="1">
                <a:latin typeface="Montserrat"/>
                <a:ea typeface="Montserrat"/>
                <a:cs typeface="Montserrat"/>
                <a:sym typeface="Montserrat"/>
              </a:rPr>
              <a:t>22.22%</a:t>
            </a:r>
            <a:endParaRPr sz="1200"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12" name="Google Shape;512;p48"/>
          <p:cNvSpPr txBox="1"/>
          <p:nvPr/>
        </p:nvSpPr>
        <p:spPr>
          <a:xfrm>
            <a:off x="387600" y="1445675"/>
            <a:ext cx="1524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Below 120 mins, </a:t>
            </a:r>
            <a:r>
              <a:rPr lang="en" sz="1200" b="1">
                <a:latin typeface="Montserrat"/>
                <a:ea typeface="Montserrat"/>
                <a:cs typeface="Montserrat"/>
                <a:sym typeface="Montserrat"/>
              </a:rPr>
              <a:t>77.78%</a:t>
            </a:r>
            <a:endParaRPr sz="1200" b="1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31"/>
          <p:cNvSpPr txBox="1">
            <a:spLocks noGrp="1"/>
          </p:cNvSpPr>
          <p:nvPr>
            <p:ph type="title"/>
          </p:nvPr>
        </p:nvSpPr>
        <p:spPr>
          <a:xfrm>
            <a:off x="540000" y="445025"/>
            <a:ext cx="4032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331" name="Google Shape;331;p31"/>
          <p:cNvSpPr txBox="1">
            <a:spLocks noGrp="1"/>
          </p:cNvSpPr>
          <p:nvPr>
            <p:ph type="subTitle" idx="1"/>
          </p:nvPr>
        </p:nvSpPr>
        <p:spPr>
          <a:xfrm>
            <a:off x="4890763" y="1902475"/>
            <a:ext cx="2990400" cy="35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Flight turnaround</a:t>
            </a:r>
            <a:endParaRPr/>
          </a:p>
        </p:txBody>
      </p:sp>
      <p:sp>
        <p:nvSpPr>
          <p:cNvPr id="332" name="Google Shape;332;p31"/>
          <p:cNvSpPr txBox="1">
            <a:spLocks noGrp="1"/>
          </p:cNvSpPr>
          <p:nvPr>
            <p:ph type="subTitle" idx="2"/>
          </p:nvPr>
        </p:nvSpPr>
        <p:spPr>
          <a:xfrm>
            <a:off x="4943027" y="2246375"/>
            <a:ext cx="28860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Flight Turnaround Rate</a:t>
            </a:r>
            <a:endParaRPr/>
          </a:p>
        </p:txBody>
      </p:sp>
      <p:sp>
        <p:nvSpPr>
          <p:cNvPr id="333" name="Google Shape;333;p31"/>
          <p:cNvSpPr txBox="1">
            <a:spLocks noGrp="1"/>
          </p:cNvSpPr>
          <p:nvPr>
            <p:ph type="subTitle" idx="3"/>
          </p:nvPr>
        </p:nvSpPr>
        <p:spPr>
          <a:xfrm>
            <a:off x="1262813" y="1902475"/>
            <a:ext cx="2990400" cy="35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Context</a:t>
            </a:r>
            <a:endParaRPr/>
          </a:p>
        </p:txBody>
      </p:sp>
      <p:sp>
        <p:nvSpPr>
          <p:cNvPr id="334" name="Google Shape;334;p31"/>
          <p:cNvSpPr txBox="1">
            <a:spLocks noGrp="1"/>
          </p:cNvSpPr>
          <p:nvPr>
            <p:ph type="subTitle" idx="4"/>
          </p:nvPr>
        </p:nvSpPr>
        <p:spPr>
          <a:xfrm>
            <a:off x="1188275" y="2246375"/>
            <a:ext cx="31395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Share of the Airline Industry</a:t>
            </a:r>
            <a:endParaRPr/>
          </a:p>
        </p:txBody>
      </p:sp>
      <p:sp>
        <p:nvSpPr>
          <p:cNvPr id="335" name="Google Shape;335;p31"/>
          <p:cNvSpPr txBox="1">
            <a:spLocks noGrp="1"/>
          </p:cNvSpPr>
          <p:nvPr>
            <p:ph type="subTitle" idx="5"/>
          </p:nvPr>
        </p:nvSpPr>
        <p:spPr>
          <a:xfrm>
            <a:off x="4890763" y="3759700"/>
            <a:ext cx="2990400" cy="35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Solution</a:t>
            </a:r>
            <a:endParaRPr/>
          </a:p>
        </p:txBody>
      </p:sp>
      <p:sp>
        <p:nvSpPr>
          <p:cNvPr id="336" name="Google Shape;336;p31"/>
          <p:cNvSpPr txBox="1">
            <a:spLocks noGrp="1"/>
          </p:cNvSpPr>
          <p:nvPr>
            <p:ph type="subTitle" idx="6"/>
          </p:nvPr>
        </p:nvSpPr>
        <p:spPr>
          <a:xfrm>
            <a:off x="4527175" y="4093625"/>
            <a:ext cx="37176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 we Boost Our Effectiveness</a:t>
            </a:r>
            <a:endParaRPr/>
          </a:p>
        </p:txBody>
      </p:sp>
      <p:sp>
        <p:nvSpPr>
          <p:cNvPr id="337" name="Google Shape;337;p31"/>
          <p:cNvSpPr txBox="1">
            <a:spLocks noGrp="1"/>
          </p:cNvSpPr>
          <p:nvPr>
            <p:ph type="subTitle" idx="7"/>
          </p:nvPr>
        </p:nvSpPr>
        <p:spPr>
          <a:xfrm>
            <a:off x="1262813" y="3759700"/>
            <a:ext cx="2990400" cy="35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Arrival Delays</a:t>
            </a:r>
            <a:endParaRPr/>
          </a:p>
        </p:txBody>
      </p:sp>
      <p:sp>
        <p:nvSpPr>
          <p:cNvPr id="338" name="Google Shape;338;p31"/>
          <p:cNvSpPr txBox="1">
            <a:spLocks noGrp="1"/>
          </p:cNvSpPr>
          <p:nvPr>
            <p:ph type="subTitle" idx="8"/>
          </p:nvPr>
        </p:nvSpPr>
        <p:spPr>
          <a:xfrm>
            <a:off x="1388826" y="4093625"/>
            <a:ext cx="27384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Factors affecting it for both the airlines</a:t>
            </a:r>
            <a:endParaRPr/>
          </a:p>
        </p:txBody>
      </p:sp>
      <p:sp>
        <p:nvSpPr>
          <p:cNvPr id="339" name="Google Shape;339;p31"/>
          <p:cNvSpPr txBox="1">
            <a:spLocks noGrp="1"/>
          </p:cNvSpPr>
          <p:nvPr>
            <p:ph type="title" idx="9"/>
          </p:nvPr>
        </p:nvSpPr>
        <p:spPr>
          <a:xfrm>
            <a:off x="2238413" y="1407850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40" name="Google Shape;340;p31"/>
          <p:cNvSpPr txBox="1">
            <a:spLocks noGrp="1"/>
          </p:cNvSpPr>
          <p:nvPr>
            <p:ph type="title" idx="13"/>
          </p:nvPr>
        </p:nvSpPr>
        <p:spPr>
          <a:xfrm>
            <a:off x="5866413" y="1407850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41" name="Google Shape;341;p31"/>
          <p:cNvSpPr txBox="1">
            <a:spLocks noGrp="1"/>
          </p:cNvSpPr>
          <p:nvPr>
            <p:ph type="title" idx="14"/>
          </p:nvPr>
        </p:nvSpPr>
        <p:spPr>
          <a:xfrm>
            <a:off x="2238413" y="3263200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342" name="Google Shape;342;p31"/>
          <p:cNvSpPr txBox="1">
            <a:spLocks noGrp="1"/>
          </p:cNvSpPr>
          <p:nvPr>
            <p:ph type="title" idx="15"/>
          </p:nvPr>
        </p:nvSpPr>
        <p:spPr>
          <a:xfrm>
            <a:off x="5866413" y="3263200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49"/>
          <p:cNvSpPr txBox="1">
            <a:spLocks noGrp="1"/>
          </p:cNvSpPr>
          <p:nvPr>
            <p:ph type="title"/>
          </p:nvPr>
        </p:nvSpPr>
        <p:spPr>
          <a:xfrm>
            <a:off x="272100" y="1734488"/>
            <a:ext cx="8599800" cy="114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600"/>
              <a:t>Arrival Delays</a:t>
            </a:r>
            <a:endParaRPr sz="5600"/>
          </a:p>
        </p:txBody>
      </p:sp>
      <p:sp>
        <p:nvSpPr>
          <p:cNvPr id="518" name="Google Shape;518;p49"/>
          <p:cNvSpPr txBox="1">
            <a:spLocks noGrp="1"/>
          </p:cNvSpPr>
          <p:nvPr>
            <p:ph type="subTitle" idx="1"/>
          </p:nvPr>
        </p:nvSpPr>
        <p:spPr>
          <a:xfrm>
            <a:off x="1055250" y="3132575"/>
            <a:ext cx="7033500" cy="38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Factors affecting it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50"/>
          <p:cNvSpPr txBox="1">
            <a:spLocks noGrp="1"/>
          </p:cNvSpPr>
          <p:nvPr>
            <p:ph type="title"/>
          </p:nvPr>
        </p:nvSpPr>
        <p:spPr>
          <a:xfrm>
            <a:off x="540000" y="445025"/>
            <a:ext cx="4072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does it matter?</a:t>
            </a:r>
            <a:endParaRPr/>
          </a:p>
        </p:txBody>
      </p:sp>
      <p:sp>
        <p:nvSpPr>
          <p:cNvPr id="524" name="Google Shape;524;p50"/>
          <p:cNvSpPr txBox="1">
            <a:spLocks noGrp="1"/>
          </p:cNvSpPr>
          <p:nvPr>
            <p:ph type="subTitle" idx="1"/>
          </p:nvPr>
        </p:nvSpPr>
        <p:spPr>
          <a:xfrm>
            <a:off x="3973200" y="2496675"/>
            <a:ext cx="4415700" cy="69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/>
              <a:t>“Customers reaching on the stipulated time is at the heart of their satisfaction”</a:t>
            </a:r>
            <a:endParaRPr sz="1800" i="1"/>
          </a:p>
        </p:txBody>
      </p:sp>
      <p:pic>
        <p:nvPicPr>
          <p:cNvPr id="525" name="Google Shape;525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3950" y="2360350"/>
            <a:ext cx="968675" cy="968675"/>
          </a:xfrm>
          <a:prstGeom prst="rect">
            <a:avLst/>
          </a:prstGeom>
          <a:noFill/>
          <a:ln>
            <a:noFill/>
          </a:ln>
        </p:spPr>
      </p:pic>
      <p:sp>
        <p:nvSpPr>
          <p:cNvPr id="526" name="Google Shape;526;p50"/>
          <p:cNvSpPr txBox="1">
            <a:spLocks noGrp="1"/>
          </p:cNvSpPr>
          <p:nvPr>
            <p:ph type="subTitle" idx="1"/>
          </p:nvPr>
        </p:nvSpPr>
        <p:spPr>
          <a:xfrm>
            <a:off x="1726038" y="3907500"/>
            <a:ext cx="2404500" cy="69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/>
              <a:t>Customer Loyalty</a:t>
            </a:r>
            <a:endParaRPr sz="1800" b="1"/>
          </a:p>
        </p:txBody>
      </p:sp>
      <p:sp>
        <p:nvSpPr>
          <p:cNvPr id="527" name="Google Shape;527;p50"/>
          <p:cNvSpPr txBox="1">
            <a:spLocks noGrp="1"/>
          </p:cNvSpPr>
          <p:nvPr>
            <p:ph type="subTitle" idx="1"/>
          </p:nvPr>
        </p:nvSpPr>
        <p:spPr>
          <a:xfrm>
            <a:off x="5433651" y="3907500"/>
            <a:ext cx="2673000" cy="69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/>
              <a:t>Operational Delays</a:t>
            </a:r>
            <a:endParaRPr sz="1800" b="1"/>
          </a:p>
        </p:txBody>
      </p:sp>
      <p:pic>
        <p:nvPicPr>
          <p:cNvPr id="528" name="Google Shape;528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94000" y="3844925"/>
            <a:ext cx="821149" cy="821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29" name="Google Shape;529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4612500" y="3873200"/>
            <a:ext cx="821149" cy="821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51"/>
          <p:cNvSpPr txBox="1">
            <a:spLocks noGrp="1"/>
          </p:cNvSpPr>
          <p:nvPr>
            <p:ph type="title"/>
          </p:nvPr>
        </p:nvSpPr>
        <p:spPr>
          <a:xfrm>
            <a:off x="387600" y="445025"/>
            <a:ext cx="806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AA vs BA (Arrival Delays)</a:t>
            </a:r>
            <a:endParaRPr/>
          </a:p>
        </p:txBody>
      </p:sp>
      <p:sp>
        <p:nvSpPr>
          <p:cNvPr id="535" name="Google Shape;535;p51"/>
          <p:cNvSpPr txBox="1">
            <a:spLocks noGrp="1"/>
          </p:cNvSpPr>
          <p:nvPr>
            <p:ph type="subTitle" idx="4294967295"/>
          </p:nvPr>
        </p:nvSpPr>
        <p:spPr>
          <a:xfrm>
            <a:off x="4122850" y="2353363"/>
            <a:ext cx="3595200" cy="163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rgbClr val="0000FF"/>
              </a:solidFill>
            </a:endParaRPr>
          </a:p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600" b="1">
                <a:solidFill>
                  <a:srgbClr val="0C2E3A"/>
                </a:solidFill>
              </a:rPr>
              <a:t>Our median arrival delay is  higher than Berry Airlines</a:t>
            </a:r>
            <a:endParaRPr sz="1600" b="1">
              <a:solidFill>
                <a:srgbClr val="0C2E3A"/>
              </a:solidFill>
            </a:endParaRPr>
          </a:p>
        </p:txBody>
      </p:sp>
      <p:pic>
        <p:nvPicPr>
          <p:cNvPr id="536" name="Google Shape;536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116032">
            <a:off x="7249838" y="2343262"/>
            <a:ext cx="672825" cy="672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7" name="Google Shape;537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7600" y="1170125"/>
            <a:ext cx="3545400" cy="3887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52"/>
          <p:cNvSpPr txBox="1">
            <a:spLocks noGrp="1"/>
          </p:cNvSpPr>
          <p:nvPr>
            <p:ph type="title"/>
          </p:nvPr>
        </p:nvSpPr>
        <p:spPr>
          <a:xfrm>
            <a:off x="387600" y="445025"/>
            <a:ext cx="806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Delayed Destination Airports</a:t>
            </a:r>
            <a:endParaRPr/>
          </a:p>
        </p:txBody>
      </p:sp>
      <p:pic>
        <p:nvPicPr>
          <p:cNvPr id="543" name="Google Shape;543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775" y="1170125"/>
            <a:ext cx="4438199" cy="3509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44" name="Google Shape;544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7975" y="1123150"/>
            <a:ext cx="4616599" cy="3556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53"/>
          <p:cNvSpPr txBox="1">
            <a:spLocks noGrp="1"/>
          </p:cNvSpPr>
          <p:nvPr>
            <p:ph type="title"/>
          </p:nvPr>
        </p:nvSpPr>
        <p:spPr>
          <a:xfrm>
            <a:off x="387600" y="445025"/>
            <a:ext cx="806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Delayed Origin Airports</a:t>
            </a:r>
            <a:endParaRPr/>
          </a:p>
        </p:txBody>
      </p:sp>
      <p:pic>
        <p:nvPicPr>
          <p:cNvPr id="550" name="Google Shape;550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4530524" cy="3580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51" name="Google Shape;551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2925" y="1170125"/>
            <a:ext cx="4461075" cy="3580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54"/>
          <p:cNvSpPr txBox="1">
            <a:spLocks noGrp="1"/>
          </p:cNvSpPr>
          <p:nvPr>
            <p:ph type="title"/>
          </p:nvPr>
        </p:nvSpPr>
        <p:spPr>
          <a:xfrm>
            <a:off x="387600" y="445025"/>
            <a:ext cx="806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Effect of Departure Delay </a:t>
            </a:r>
            <a:endParaRPr/>
          </a:p>
        </p:txBody>
      </p:sp>
      <p:sp>
        <p:nvSpPr>
          <p:cNvPr id="557" name="Google Shape;557;p54"/>
          <p:cNvSpPr txBox="1"/>
          <p:nvPr/>
        </p:nvSpPr>
        <p:spPr>
          <a:xfrm>
            <a:off x="5851050" y="1947550"/>
            <a:ext cx="2647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 Medium"/>
                <a:ea typeface="Open Sans Medium"/>
                <a:cs typeface="Open Sans Medium"/>
                <a:sym typeface="Open Sans Medium"/>
              </a:rPr>
              <a:t>Arrival Delay increases with Departure Delay</a:t>
            </a:r>
            <a:endParaRPr>
              <a:latin typeface="Open Sans Medium"/>
              <a:ea typeface="Open Sans Medium"/>
              <a:cs typeface="Open Sans Medium"/>
              <a:sym typeface="Open Sans Medium"/>
            </a:endParaRPr>
          </a:p>
        </p:txBody>
      </p:sp>
      <p:sp>
        <p:nvSpPr>
          <p:cNvPr id="558" name="Google Shape;558;p54"/>
          <p:cNvSpPr txBox="1"/>
          <p:nvPr/>
        </p:nvSpPr>
        <p:spPr>
          <a:xfrm>
            <a:off x="5851050" y="2855700"/>
            <a:ext cx="27531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 Medium"/>
                <a:ea typeface="Open Sans Medium"/>
                <a:cs typeface="Open Sans Medium"/>
                <a:sym typeface="Open Sans Medium"/>
              </a:rPr>
              <a:t>There are significant number of flights with further delay on top of Departure Delay </a:t>
            </a:r>
            <a:endParaRPr>
              <a:latin typeface="Open Sans Medium"/>
              <a:ea typeface="Open Sans Medium"/>
              <a:cs typeface="Open Sans Medium"/>
              <a:sym typeface="Open Sans Medium"/>
            </a:endParaRPr>
          </a:p>
        </p:txBody>
      </p:sp>
      <p:pic>
        <p:nvPicPr>
          <p:cNvPr id="559" name="Google Shape;559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57900" y="2058775"/>
            <a:ext cx="393149" cy="393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60" name="Google Shape;560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57900" y="3074775"/>
            <a:ext cx="393149" cy="393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61" name="Google Shape;561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170125"/>
            <a:ext cx="5055993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55"/>
          <p:cNvSpPr txBox="1">
            <a:spLocks noGrp="1"/>
          </p:cNvSpPr>
          <p:nvPr>
            <p:ph type="title"/>
          </p:nvPr>
        </p:nvSpPr>
        <p:spPr>
          <a:xfrm>
            <a:off x="387600" y="445025"/>
            <a:ext cx="806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State after Take-off</a:t>
            </a:r>
            <a:endParaRPr/>
          </a:p>
        </p:txBody>
      </p:sp>
      <p:sp>
        <p:nvSpPr>
          <p:cNvPr id="567" name="Google Shape;567;p55"/>
          <p:cNvSpPr txBox="1">
            <a:spLocks noGrp="1"/>
          </p:cNvSpPr>
          <p:nvPr>
            <p:ph type="subTitle" idx="4294967295"/>
          </p:nvPr>
        </p:nvSpPr>
        <p:spPr>
          <a:xfrm>
            <a:off x="5155200" y="1409750"/>
            <a:ext cx="3138600" cy="302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rgbClr val="0000FF"/>
              </a:solidFill>
            </a:endParaRPr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0C2E3A"/>
                </a:solidFill>
              </a:rPr>
              <a:t>More flights covering up compared to BA</a:t>
            </a:r>
            <a:endParaRPr sz="1600" b="1">
              <a:solidFill>
                <a:srgbClr val="0C2E3A"/>
              </a:solidFill>
            </a:endParaRPr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0C2E3A"/>
                </a:solidFill>
              </a:rPr>
              <a:t>A higher % of flights lagging behind.</a:t>
            </a:r>
            <a:endParaRPr sz="1600" b="1">
              <a:solidFill>
                <a:srgbClr val="0C2E3A"/>
              </a:solidFill>
            </a:endParaRPr>
          </a:p>
          <a:p>
            <a:pPr marL="4572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600" b="1">
                <a:solidFill>
                  <a:srgbClr val="0C2E3A"/>
                </a:solidFill>
              </a:rPr>
              <a:t>Lower % in consistency with schedule.</a:t>
            </a:r>
            <a:endParaRPr sz="1600" b="1">
              <a:solidFill>
                <a:srgbClr val="0C2E3A"/>
              </a:solidFill>
            </a:endParaRPr>
          </a:p>
        </p:txBody>
      </p:sp>
      <p:pic>
        <p:nvPicPr>
          <p:cNvPr id="568" name="Google Shape;568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70125"/>
            <a:ext cx="4524399" cy="3973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69" name="Google Shape;569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55200" y="1977075"/>
            <a:ext cx="513325" cy="513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0" name="Google Shape;570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25523" y="2720825"/>
            <a:ext cx="513325" cy="513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1" name="Google Shape;571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55198" y="3464575"/>
            <a:ext cx="513325" cy="513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56"/>
          <p:cNvSpPr txBox="1">
            <a:spLocks noGrp="1"/>
          </p:cNvSpPr>
          <p:nvPr>
            <p:ph type="title"/>
          </p:nvPr>
        </p:nvSpPr>
        <p:spPr>
          <a:xfrm>
            <a:off x="540000" y="445025"/>
            <a:ext cx="806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Reasons for each delay</a:t>
            </a:r>
            <a:endParaRPr/>
          </a:p>
        </p:txBody>
      </p:sp>
      <p:pic>
        <p:nvPicPr>
          <p:cNvPr id="577" name="Google Shape;577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6775" y="1184825"/>
            <a:ext cx="3940076" cy="2436275"/>
          </a:xfrm>
          <a:prstGeom prst="rect">
            <a:avLst/>
          </a:prstGeom>
          <a:noFill/>
          <a:ln>
            <a:noFill/>
          </a:ln>
        </p:spPr>
      </p:pic>
      <p:sp>
        <p:nvSpPr>
          <p:cNvPr id="578" name="Google Shape;578;p56"/>
          <p:cNvSpPr txBox="1">
            <a:spLocks noGrp="1"/>
          </p:cNvSpPr>
          <p:nvPr>
            <p:ph type="subTitle" idx="4294967295"/>
          </p:nvPr>
        </p:nvSpPr>
        <p:spPr>
          <a:xfrm>
            <a:off x="1138250" y="3788200"/>
            <a:ext cx="3138600" cy="9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0C2E3A"/>
                </a:solidFill>
              </a:rPr>
              <a:t>We have a greater percentage of late aircraft delay</a:t>
            </a:r>
            <a:endParaRPr sz="1600" b="1">
              <a:solidFill>
                <a:srgbClr val="0C2E3A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600" b="1">
              <a:solidFill>
                <a:srgbClr val="0C2E3A"/>
              </a:solidFill>
            </a:endParaRPr>
          </a:p>
        </p:txBody>
      </p:sp>
      <p:sp>
        <p:nvSpPr>
          <p:cNvPr id="579" name="Google Shape;579;p56"/>
          <p:cNvSpPr txBox="1">
            <a:spLocks noGrp="1"/>
          </p:cNvSpPr>
          <p:nvPr>
            <p:ph type="subTitle" idx="4294967295"/>
          </p:nvPr>
        </p:nvSpPr>
        <p:spPr>
          <a:xfrm>
            <a:off x="5360625" y="3788200"/>
            <a:ext cx="2831100" cy="9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0C2E3A"/>
                </a:solidFill>
              </a:rPr>
              <a:t>BA has a higher percentage of Airline Delay</a:t>
            </a:r>
            <a:endParaRPr sz="1600" b="1">
              <a:solidFill>
                <a:srgbClr val="0C2E3A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600" b="1">
              <a:solidFill>
                <a:srgbClr val="0C2E3A"/>
              </a:solidFill>
            </a:endParaRPr>
          </a:p>
        </p:txBody>
      </p:sp>
      <p:pic>
        <p:nvPicPr>
          <p:cNvPr id="580" name="Google Shape;580;p56" title="Chart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11900" y="1170125"/>
            <a:ext cx="3940074" cy="243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1" name="Google Shape;581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6775" y="3848425"/>
            <a:ext cx="841350" cy="841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2" name="Google Shape;582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91450" y="3848425"/>
            <a:ext cx="841350" cy="841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57"/>
          <p:cNvSpPr txBox="1">
            <a:spLocks noGrp="1"/>
          </p:cNvSpPr>
          <p:nvPr>
            <p:ph type="title"/>
          </p:nvPr>
        </p:nvSpPr>
        <p:spPr>
          <a:xfrm>
            <a:off x="159000" y="366950"/>
            <a:ext cx="6088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the Industry Standard?</a:t>
            </a:r>
            <a:endParaRPr/>
          </a:p>
        </p:txBody>
      </p:sp>
      <p:sp>
        <p:nvSpPr>
          <p:cNvPr id="588" name="Google Shape;588;p57"/>
          <p:cNvSpPr txBox="1">
            <a:spLocks noGrp="1"/>
          </p:cNvSpPr>
          <p:nvPr>
            <p:ph type="subTitle" idx="4"/>
          </p:nvPr>
        </p:nvSpPr>
        <p:spPr>
          <a:xfrm>
            <a:off x="2326800" y="1924875"/>
            <a:ext cx="4490400" cy="224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solidFill>
                  <a:srgbClr val="21212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Industry Median Taxi-In time is </a:t>
            </a:r>
            <a:endParaRPr sz="3800">
              <a:solidFill>
                <a:srgbClr val="21212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0" lvl="0" indent="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4600" b="1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7</a:t>
            </a:r>
            <a:r>
              <a:rPr lang="en" sz="3800" b="1">
                <a:solidFill>
                  <a:srgbClr val="212121"/>
                </a:solidFill>
                <a:latin typeface="Open Sans"/>
                <a:ea typeface="Open Sans"/>
                <a:cs typeface="Open Sans"/>
                <a:sym typeface="Open Sans"/>
              </a:rPr>
              <a:t> Minutes!  </a:t>
            </a:r>
            <a:endParaRPr sz="3800" b="1">
              <a:solidFill>
                <a:srgbClr val="21212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89" name="Google Shape;589;p57"/>
          <p:cNvSpPr txBox="1"/>
          <p:nvPr/>
        </p:nvSpPr>
        <p:spPr>
          <a:xfrm>
            <a:off x="6880775" y="4352950"/>
            <a:ext cx="2537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From our own dataset!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58"/>
          <p:cNvSpPr txBox="1">
            <a:spLocks noGrp="1"/>
          </p:cNvSpPr>
          <p:nvPr>
            <p:ph type="title"/>
          </p:nvPr>
        </p:nvSpPr>
        <p:spPr>
          <a:xfrm>
            <a:off x="540000" y="445025"/>
            <a:ext cx="806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Taxi-in to Industry Median</a:t>
            </a:r>
            <a:endParaRPr/>
          </a:p>
        </p:txBody>
      </p:sp>
      <p:pic>
        <p:nvPicPr>
          <p:cNvPr id="595" name="Google Shape;595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225" y="1141875"/>
            <a:ext cx="4174175" cy="3931074"/>
          </a:xfrm>
          <a:prstGeom prst="rect">
            <a:avLst/>
          </a:prstGeom>
          <a:noFill/>
          <a:ln>
            <a:noFill/>
          </a:ln>
        </p:spPr>
      </p:pic>
      <p:sp>
        <p:nvSpPr>
          <p:cNvPr id="596" name="Google Shape;596;p58"/>
          <p:cNvSpPr txBox="1"/>
          <p:nvPr/>
        </p:nvSpPr>
        <p:spPr>
          <a:xfrm>
            <a:off x="5139075" y="2047300"/>
            <a:ext cx="2825700" cy="11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Open Sans Medium"/>
                <a:ea typeface="Open Sans Medium"/>
                <a:cs typeface="Open Sans Medium"/>
                <a:sym typeface="Open Sans Medium"/>
              </a:rPr>
              <a:t>Acorn Airlines has a higher proportion of flights with Taxi-in time higher than the industry median.</a:t>
            </a:r>
            <a:endParaRPr sz="1600">
              <a:latin typeface="Open Sans Medium"/>
              <a:ea typeface="Open Sans Medium"/>
              <a:cs typeface="Open Sans Medium"/>
              <a:sym typeface="Open Sans Medium"/>
            </a:endParaRPr>
          </a:p>
        </p:txBody>
      </p:sp>
      <p:pic>
        <p:nvPicPr>
          <p:cNvPr id="597" name="Google Shape;597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13675" y="2145950"/>
            <a:ext cx="725400" cy="72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32"/>
          <p:cNvSpPr/>
          <p:nvPr/>
        </p:nvSpPr>
        <p:spPr>
          <a:xfrm>
            <a:off x="742190" y="818573"/>
            <a:ext cx="2166841" cy="3506371"/>
          </a:xfrm>
          <a:custGeom>
            <a:avLst/>
            <a:gdLst/>
            <a:ahLst/>
            <a:cxnLst/>
            <a:rect l="l" t="t" r="r" b="b"/>
            <a:pathLst>
              <a:path w="103689" h="167789" extrusionOk="0">
                <a:moveTo>
                  <a:pt x="13807" y="0"/>
                </a:moveTo>
                <a:cubicBezTo>
                  <a:pt x="11526" y="0"/>
                  <a:pt x="9194" y="921"/>
                  <a:pt x="7431" y="2357"/>
                </a:cubicBezTo>
                <a:cubicBezTo>
                  <a:pt x="6418" y="3183"/>
                  <a:pt x="7559" y="5231"/>
                  <a:pt x="8433" y="6203"/>
                </a:cubicBezTo>
                <a:cubicBezTo>
                  <a:pt x="9308" y="7175"/>
                  <a:pt x="10393" y="8259"/>
                  <a:pt x="10189" y="9549"/>
                </a:cubicBezTo>
                <a:cubicBezTo>
                  <a:pt x="9355" y="9975"/>
                  <a:pt x="8287" y="10084"/>
                  <a:pt x="7292" y="10084"/>
                </a:cubicBezTo>
                <a:cubicBezTo>
                  <a:pt x="7024" y="10084"/>
                  <a:pt x="6762" y="10076"/>
                  <a:pt x="6511" y="10065"/>
                </a:cubicBezTo>
                <a:cubicBezTo>
                  <a:pt x="6102" y="10046"/>
                  <a:pt x="5686" y="9992"/>
                  <a:pt x="5277" y="9992"/>
                </a:cubicBezTo>
                <a:cubicBezTo>
                  <a:pt x="4990" y="9992"/>
                  <a:pt x="4705" y="10019"/>
                  <a:pt x="4430" y="10104"/>
                </a:cubicBezTo>
                <a:cubicBezTo>
                  <a:pt x="3763" y="10310"/>
                  <a:pt x="3182" y="11034"/>
                  <a:pt x="3440" y="11683"/>
                </a:cubicBezTo>
                <a:cubicBezTo>
                  <a:pt x="2981" y="12481"/>
                  <a:pt x="2431" y="12899"/>
                  <a:pt x="2962" y="13650"/>
                </a:cubicBezTo>
                <a:cubicBezTo>
                  <a:pt x="3377" y="14235"/>
                  <a:pt x="4081" y="14716"/>
                  <a:pt x="4076" y="15434"/>
                </a:cubicBezTo>
                <a:cubicBezTo>
                  <a:pt x="4071" y="16003"/>
                  <a:pt x="3591" y="16462"/>
                  <a:pt x="3082" y="16719"/>
                </a:cubicBezTo>
                <a:cubicBezTo>
                  <a:pt x="2572" y="16973"/>
                  <a:pt x="2000" y="17102"/>
                  <a:pt x="1518" y="17408"/>
                </a:cubicBezTo>
                <a:cubicBezTo>
                  <a:pt x="13" y="18366"/>
                  <a:pt x="0" y="20519"/>
                  <a:pt x="159" y="22295"/>
                </a:cubicBezTo>
                <a:cubicBezTo>
                  <a:pt x="1133" y="23491"/>
                  <a:pt x="1285" y="25550"/>
                  <a:pt x="817" y="27017"/>
                </a:cubicBezTo>
                <a:cubicBezTo>
                  <a:pt x="639" y="27577"/>
                  <a:pt x="351" y="28172"/>
                  <a:pt x="552" y="28724"/>
                </a:cubicBezTo>
                <a:cubicBezTo>
                  <a:pt x="782" y="29356"/>
                  <a:pt x="1526" y="29605"/>
                  <a:pt x="2177" y="29773"/>
                </a:cubicBezTo>
                <a:cubicBezTo>
                  <a:pt x="2891" y="29958"/>
                  <a:pt x="3669" y="30130"/>
                  <a:pt x="4408" y="30130"/>
                </a:cubicBezTo>
                <a:cubicBezTo>
                  <a:pt x="5109" y="30130"/>
                  <a:pt x="5775" y="29975"/>
                  <a:pt x="6314" y="29528"/>
                </a:cubicBezTo>
                <a:cubicBezTo>
                  <a:pt x="7583" y="28478"/>
                  <a:pt x="9157" y="28121"/>
                  <a:pt x="10834" y="28121"/>
                </a:cubicBezTo>
                <a:cubicBezTo>
                  <a:pt x="13016" y="28121"/>
                  <a:pt x="15374" y="28725"/>
                  <a:pt x="17464" y="29196"/>
                </a:cubicBezTo>
                <a:cubicBezTo>
                  <a:pt x="18740" y="29482"/>
                  <a:pt x="20083" y="29952"/>
                  <a:pt x="20830" y="31028"/>
                </a:cubicBezTo>
                <a:cubicBezTo>
                  <a:pt x="21824" y="32461"/>
                  <a:pt x="21400" y="34451"/>
                  <a:pt x="20580" y="35993"/>
                </a:cubicBezTo>
                <a:cubicBezTo>
                  <a:pt x="19762" y="37533"/>
                  <a:pt x="18587" y="38903"/>
                  <a:pt x="18068" y="40567"/>
                </a:cubicBezTo>
                <a:cubicBezTo>
                  <a:pt x="17582" y="42129"/>
                  <a:pt x="17717" y="43806"/>
                  <a:pt x="17859" y="45436"/>
                </a:cubicBezTo>
                <a:cubicBezTo>
                  <a:pt x="18032" y="47441"/>
                  <a:pt x="18242" y="49554"/>
                  <a:pt x="19405" y="51198"/>
                </a:cubicBezTo>
                <a:cubicBezTo>
                  <a:pt x="20624" y="52922"/>
                  <a:pt x="21392" y="55494"/>
                  <a:pt x="21294" y="57601"/>
                </a:cubicBezTo>
                <a:cubicBezTo>
                  <a:pt x="21216" y="59294"/>
                  <a:pt x="20619" y="60958"/>
                  <a:pt x="20775" y="62645"/>
                </a:cubicBezTo>
                <a:cubicBezTo>
                  <a:pt x="21057" y="65704"/>
                  <a:pt x="23699" y="67999"/>
                  <a:pt x="26397" y="69471"/>
                </a:cubicBezTo>
                <a:cubicBezTo>
                  <a:pt x="29219" y="71013"/>
                  <a:pt x="31651" y="73637"/>
                  <a:pt x="32623" y="76701"/>
                </a:cubicBezTo>
                <a:cubicBezTo>
                  <a:pt x="33112" y="78241"/>
                  <a:pt x="33257" y="79868"/>
                  <a:pt x="33688" y="81425"/>
                </a:cubicBezTo>
                <a:cubicBezTo>
                  <a:pt x="34432" y="84119"/>
                  <a:pt x="36051" y="86565"/>
                  <a:pt x="38239" y="88307"/>
                </a:cubicBezTo>
                <a:cubicBezTo>
                  <a:pt x="39834" y="89575"/>
                  <a:pt x="42451" y="90023"/>
                  <a:pt x="44455" y="90388"/>
                </a:cubicBezTo>
                <a:cubicBezTo>
                  <a:pt x="45495" y="90578"/>
                  <a:pt x="46617" y="90728"/>
                  <a:pt x="47400" y="91437"/>
                </a:cubicBezTo>
                <a:cubicBezTo>
                  <a:pt x="47762" y="91764"/>
                  <a:pt x="48023" y="92187"/>
                  <a:pt x="48369" y="92530"/>
                </a:cubicBezTo>
                <a:cubicBezTo>
                  <a:pt x="50044" y="94188"/>
                  <a:pt x="53127" y="93507"/>
                  <a:pt x="54821" y="95145"/>
                </a:cubicBezTo>
                <a:cubicBezTo>
                  <a:pt x="55259" y="95566"/>
                  <a:pt x="55558" y="96107"/>
                  <a:pt x="55941" y="96579"/>
                </a:cubicBezTo>
                <a:cubicBezTo>
                  <a:pt x="56887" y="97736"/>
                  <a:pt x="58370" y="98428"/>
                  <a:pt x="59861" y="98428"/>
                </a:cubicBezTo>
                <a:cubicBezTo>
                  <a:pt x="60003" y="98428"/>
                  <a:pt x="60145" y="98421"/>
                  <a:pt x="60286" y="98409"/>
                </a:cubicBezTo>
                <a:lnTo>
                  <a:pt x="60286" y="98409"/>
                </a:lnTo>
                <a:cubicBezTo>
                  <a:pt x="59905" y="99653"/>
                  <a:pt x="61397" y="101114"/>
                  <a:pt x="60936" y="102330"/>
                </a:cubicBezTo>
                <a:cubicBezTo>
                  <a:pt x="60565" y="103312"/>
                  <a:pt x="59445" y="103741"/>
                  <a:pt x="58674" y="104452"/>
                </a:cubicBezTo>
                <a:cubicBezTo>
                  <a:pt x="57337" y="105685"/>
                  <a:pt x="57129" y="107795"/>
                  <a:pt x="57705" y="109521"/>
                </a:cubicBezTo>
                <a:cubicBezTo>
                  <a:pt x="58282" y="111246"/>
                  <a:pt x="59498" y="112671"/>
                  <a:pt x="60717" y="114022"/>
                </a:cubicBezTo>
                <a:cubicBezTo>
                  <a:pt x="62978" y="116530"/>
                  <a:pt x="65696" y="117746"/>
                  <a:pt x="68148" y="120066"/>
                </a:cubicBezTo>
                <a:cubicBezTo>
                  <a:pt x="70420" y="122216"/>
                  <a:pt x="70937" y="125696"/>
                  <a:pt x="70438" y="128784"/>
                </a:cubicBezTo>
                <a:cubicBezTo>
                  <a:pt x="69938" y="131872"/>
                  <a:pt x="68585" y="134744"/>
                  <a:pt x="67620" y="137718"/>
                </a:cubicBezTo>
                <a:cubicBezTo>
                  <a:pt x="65814" y="143276"/>
                  <a:pt x="65376" y="149382"/>
                  <a:pt x="67102" y="154963"/>
                </a:cubicBezTo>
                <a:cubicBezTo>
                  <a:pt x="68828" y="160546"/>
                  <a:pt x="72869" y="165522"/>
                  <a:pt x="78283" y="167717"/>
                </a:cubicBezTo>
                <a:cubicBezTo>
                  <a:pt x="78404" y="167766"/>
                  <a:pt x="78530" y="167788"/>
                  <a:pt x="78658" y="167788"/>
                </a:cubicBezTo>
                <a:cubicBezTo>
                  <a:pt x="79167" y="167788"/>
                  <a:pt x="79705" y="167444"/>
                  <a:pt x="80056" y="167066"/>
                </a:cubicBezTo>
                <a:cubicBezTo>
                  <a:pt x="80495" y="166591"/>
                  <a:pt x="80589" y="165833"/>
                  <a:pt x="80281" y="165265"/>
                </a:cubicBezTo>
                <a:cubicBezTo>
                  <a:pt x="79304" y="163467"/>
                  <a:pt x="77566" y="161932"/>
                  <a:pt x="76298" y="160326"/>
                </a:cubicBezTo>
                <a:cubicBezTo>
                  <a:pt x="75898" y="159821"/>
                  <a:pt x="75478" y="159248"/>
                  <a:pt x="75530" y="158607"/>
                </a:cubicBezTo>
                <a:cubicBezTo>
                  <a:pt x="75589" y="157886"/>
                  <a:pt x="76208" y="157367"/>
                  <a:pt x="76666" y="156807"/>
                </a:cubicBezTo>
                <a:cubicBezTo>
                  <a:pt x="77361" y="155947"/>
                  <a:pt x="77729" y="154867"/>
                  <a:pt x="77704" y="153762"/>
                </a:cubicBezTo>
                <a:cubicBezTo>
                  <a:pt x="77674" y="152733"/>
                  <a:pt x="77075" y="151726"/>
                  <a:pt x="77111" y="150697"/>
                </a:cubicBezTo>
                <a:cubicBezTo>
                  <a:pt x="77146" y="149667"/>
                  <a:pt x="77701" y="148583"/>
                  <a:pt x="78676" y="148251"/>
                </a:cubicBezTo>
                <a:cubicBezTo>
                  <a:pt x="79120" y="148100"/>
                  <a:pt x="79614" y="148115"/>
                  <a:pt x="80042" y="147926"/>
                </a:cubicBezTo>
                <a:cubicBezTo>
                  <a:pt x="81453" y="147303"/>
                  <a:pt x="81228" y="145153"/>
                  <a:pt x="82249" y="143996"/>
                </a:cubicBezTo>
                <a:cubicBezTo>
                  <a:pt x="82722" y="143460"/>
                  <a:pt x="83419" y="143193"/>
                  <a:pt x="84064" y="142883"/>
                </a:cubicBezTo>
                <a:cubicBezTo>
                  <a:pt x="86792" y="141571"/>
                  <a:pt x="89035" y="138972"/>
                  <a:pt x="89283" y="135957"/>
                </a:cubicBezTo>
                <a:cubicBezTo>
                  <a:pt x="89483" y="133544"/>
                  <a:pt x="88605" y="130615"/>
                  <a:pt x="90438" y="129034"/>
                </a:cubicBezTo>
                <a:cubicBezTo>
                  <a:pt x="91238" y="128344"/>
                  <a:pt x="92244" y="128199"/>
                  <a:pt x="93314" y="128199"/>
                </a:cubicBezTo>
                <a:cubicBezTo>
                  <a:pt x="94087" y="128199"/>
                  <a:pt x="94894" y="128275"/>
                  <a:pt x="95682" y="128275"/>
                </a:cubicBezTo>
                <a:cubicBezTo>
                  <a:pt x="96098" y="128275"/>
                  <a:pt x="96509" y="128254"/>
                  <a:pt x="96908" y="128189"/>
                </a:cubicBezTo>
                <a:cubicBezTo>
                  <a:pt x="97800" y="128044"/>
                  <a:pt x="98396" y="127214"/>
                  <a:pt x="98814" y="126412"/>
                </a:cubicBezTo>
                <a:cubicBezTo>
                  <a:pt x="99231" y="125609"/>
                  <a:pt x="99280" y="124658"/>
                  <a:pt x="99129" y="123766"/>
                </a:cubicBezTo>
                <a:cubicBezTo>
                  <a:pt x="98945" y="122668"/>
                  <a:pt x="98473" y="121597"/>
                  <a:pt x="98577" y="120489"/>
                </a:cubicBezTo>
                <a:cubicBezTo>
                  <a:pt x="98723" y="118930"/>
                  <a:pt x="99942" y="117730"/>
                  <a:pt x="100886" y="116480"/>
                </a:cubicBezTo>
                <a:cubicBezTo>
                  <a:pt x="102003" y="114998"/>
                  <a:pt x="102797" y="113297"/>
                  <a:pt x="103214" y="111488"/>
                </a:cubicBezTo>
                <a:cubicBezTo>
                  <a:pt x="103689" y="109429"/>
                  <a:pt x="102371" y="106997"/>
                  <a:pt x="100524" y="105970"/>
                </a:cubicBezTo>
                <a:cubicBezTo>
                  <a:pt x="98677" y="104943"/>
                  <a:pt x="96462" y="104915"/>
                  <a:pt x="94350" y="104853"/>
                </a:cubicBezTo>
                <a:cubicBezTo>
                  <a:pt x="92237" y="104794"/>
                  <a:pt x="89999" y="104633"/>
                  <a:pt x="88273" y="103414"/>
                </a:cubicBezTo>
                <a:cubicBezTo>
                  <a:pt x="86692" y="102296"/>
                  <a:pt x="85799" y="100469"/>
                  <a:pt x="84550" y="98991"/>
                </a:cubicBezTo>
                <a:cubicBezTo>
                  <a:pt x="82441" y="96497"/>
                  <a:pt x="79375" y="95057"/>
                  <a:pt x="76410" y="93690"/>
                </a:cubicBezTo>
                <a:cubicBezTo>
                  <a:pt x="75559" y="93298"/>
                  <a:pt x="74630" y="92901"/>
                  <a:pt x="73720" y="92901"/>
                </a:cubicBezTo>
                <a:cubicBezTo>
                  <a:pt x="73431" y="92901"/>
                  <a:pt x="73144" y="92941"/>
                  <a:pt x="72862" y="93034"/>
                </a:cubicBezTo>
                <a:cubicBezTo>
                  <a:pt x="72400" y="93185"/>
                  <a:pt x="71985" y="93473"/>
                  <a:pt x="71508" y="93564"/>
                </a:cubicBezTo>
                <a:cubicBezTo>
                  <a:pt x="71390" y="93586"/>
                  <a:pt x="71274" y="93597"/>
                  <a:pt x="71159" y="93597"/>
                </a:cubicBezTo>
                <a:cubicBezTo>
                  <a:pt x="70006" y="93597"/>
                  <a:pt x="69033" y="92520"/>
                  <a:pt x="67966" y="91944"/>
                </a:cubicBezTo>
                <a:cubicBezTo>
                  <a:pt x="67424" y="91651"/>
                  <a:pt x="66830" y="91518"/>
                  <a:pt x="66231" y="91518"/>
                </a:cubicBezTo>
                <a:cubicBezTo>
                  <a:pt x="64138" y="91518"/>
                  <a:pt x="61986" y="93147"/>
                  <a:pt x="61817" y="95293"/>
                </a:cubicBezTo>
                <a:cubicBezTo>
                  <a:pt x="61476" y="95410"/>
                  <a:pt x="61056" y="95468"/>
                  <a:pt x="60611" y="95468"/>
                </a:cubicBezTo>
                <a:cubicBezTo>
                  <a:pt x="59413" y="95468"/>
                  <a:pt x="58031" y="95047"/>
                  <a:pt x="57510" y="94228"/>
                </a:cubicBezTo>
                <a:cubicBezTo>
                  <a:pt x="56995" y="93419"/>
                  <a:pt x="56789" y="92287"/>
                  <a:pt x="55904" y="91918"/>
                </a:cubicBezTo>
                <a:cubicBezTo>
                  <a:pt x="55432" y="91722"/>
                  <a:pt x="54840" y="91796"/>
                  <a:pt x="54455" y="91458"/>
                </a:cubicBezTo>
                <a:cubicBezTo>
                  <a:pt x="53818" y="90898"/>
                  <a:pt x="54313" y="89881"/>
                  <a:pt x="54428" y="89040"/>
                </a:cubicBezTo>
                <a:cubicBezTo>
                  <a:pt x="54609" y="87696"/>
                  <a:pt x="53607" y="86419"/>
                  <a:pt x="52383" y="85834"/>
                </a:cubicBezTo>
                <a:cubicBezTo>
                  <a:pt x="51161" y="85249"/>
                  <a:pt x="49761" y="85202"/>
                  <a:pt x="48407" y="85159"/>
                </a:cubicBezTo>
                <a:cubicBezTo>
                  <a:pt x="47051" y="85115"/>
                  <a:pt x="45649" y="85054"/>
                  <a:pt x="44436" y="84447"/>
                </a:cubicBezTo>
                <a:cubicBezTo>
                  <a:pt x="42077" y="83264"/>
                  <a:pt x="41111" y="80063"/>
                  <a:pt x="42146" y="77635"/>
                </a:cubicBezTo>
                <a:cubicBezTo>
                  <a:pt x="43156" y="75267"/>
                  <a:pt x="45760" y="73783"/>
                  <a:pt x="48337" y="73783"/>
                </a:cubicBezTo>
                <a:cubicBezTo>
                  <a:pt x="48401" y="73783"/>
                  <a:pt x="48464" y="73784"/>
                  <a:pt x="48528" y="73786"/>
                </a:cubicBezTo>
                <a:cubicBezTo>
                  <a:pt x="51112" y="73862"/>
                  <a:pt x="53842" y="75749"/>
                  <a:pt x="53870" y="78335"/>
                </a:cubicBezTo>
                <a:cubicBezTo>
                  <a:pt x="53875" y="78746"/>
                  <a:pt x="54287" y="78928"/>
                  <a:pt x="54735" y="78928"/>
                </a:cubicBezTo>
                <a:cubicBezTo>
                  <a:pt x="55004" y="78928"/>
                  <a:pt x="55285" y="78863"/>
                  <a:pt x="55498" y="78741"/>
                </a:cubicBezTo>
                <a:cubicBezTo>
                  <a:pt x="56067" y="78416"/>
                  <a:pt x="56365" y="77760"/>
                  <a:pt x="56505" y="77119"/>
                </a:cubicBezTo>
                <a:cubicBezTo>
                  <a:pt x="56645" y="76478"/>
                  <a:pt x="56664" y="75812"/>
                  <a:pt x="56860" y="75186"/>
                </a:cubicBezTo>
                <a:cubicBezTo>
                  <a:pt x="57310" y="73749"/>
                  <a:pt x="58757" y="72690"/>
                  <a:pt x="60261" y="72690"/>
                </a:cubicBezTo>
                <a:cubicBezTo>
                  <a:pt x="60273" y="72690"/>
                  <a:pt x="60285" y="72690"/>
                  <a:pt x="60297" y="72690"/>
                </a:cubicBezTo>
                <a:cubicBezTo>
                  <a:pt x="60306" y="72690"/>
                  <a:pt x="60314" y="72690"/>
                  <a:pt x="60323" y="72690"/>
                </a:cubicBezTo>
                <a:cubicBezTo>
                  <a:pt x="61893" y="72690"/>
                  <a:pt x="62998" y="71122"/>
                  <a:pt x="64116" y="70013"/>
                </a:cubicBezTo>
                <a:cubicBezTo>
                  <a:pt x="65241" y="68896"/>
                  <a:pt x="65913" y="67214"/>
                  <a:pt x="65469" y="65693"/>
                </a:cubicBezTo>
                <a:cubicBezTo>
                  <a:pt x="65229" y="64873"/>
                  <a:pt x="64683" y="64046"/>
                  <a:pt x="64956" y="63238"/>
                </a:cubicBezTo>
                <a:cubicBezTo>
                  <a:pt x="65170" y="62604"/>
                  <a:pt x="65822" y="62237"/>
                  <a:pt x="66438" y="61978"/>
                </a:cubicBezTo>
                <a:cubicBezTo>
                  <a:pt x="67992" y="61328"/>
                  <a:pt x="69657" y="60995"/>
                  <a:pt x="71338" y="60995"/>
                </a:cubicBezTo>
                <a:cubicBezTo>
                  <a:pt x="71514" y="60995"/>
                  <a:pt x="71689" y="60998"/>
                  <a:pt x="71865" y="61005"/>
                </a:cubicBezTo>
                <a:cubicBezTo>
                  <a:pt x="71916" y="61008"/>
                  <a:pt x="71966" y="61009"/>
                  <a:pt x="72016" y="61009"/>
                </a:cubicBezTo>
                <a:cubicBezTo>
                  <a:pt x="73530" y="61009"/>
                  <a:pt x="74333" y="60016"/>
                  <a:pt x="75129" y="58671"/>
                </a:cubicBezTo>
                <a:cubicBezTo>
                  <a:pt x="75724" y="57667"/>
                  <a:pt x="75988" y="56400"/>
                  <a:pt x="76935" y="55719"/>
                </a:cubicBezTo>
                <a:cubicBezTo>
                  <a:pt x="77461" y="55341"/>
                  <a:pt x="78061" y="55227"/>
                  <a:pt x="78697" y="55227"/>
                </a:cubicBezTo>
                <a:cubicBezTo>
                  <a:pt x="79669" y="55227"/>
                  <a:pt x="80723" y="55493"/>
                  <a:pt x="81724" y="55493"/>
                </a:cubicBezTo>
                <a:cubicBezTo>
                  <a:pt x="81835" y="55493"/>
                  <a:pt x="81945" y="55490"/>
                  <a:pt x="82055" y="55483"/>
                </a:cubicBezTo>
                <a:cubicBezTo>
                  <a:pt x="84597" y="55311"/>
                  <a:pt x="86582" y="52458"/>
                  <a:pt x="85860" y="50015"/>
                </a:cubicBezTo>
                <a:cubicBezTo>
                  <a:pt x="85517" y="48852"/>
                  <a:pt x="84704" y="47901"/>
                  <a:pt x="84043" y="46884"/>
                </a:cubicBezTo>
                <a:cubicBezTo>
                  <a:pt x="83131" y="45481"/>
                  <a:pt x="82492" y="43918"/>
                  <a:pt x="82159" y="42277"/>
                </a:cubicBezTo>
                <a:cubicBezTo>
                  <a:pt x="81854" y="40773"/>
                  <a:pt x="81767" y="39118"/>
                  <a:pt x="80776" y="37947"/>
                </a:cubicBezTo>
                <a:cubicBezTo>
                  <a:pt x="79227" y="38020"/>
                  <a:pt x="77350" y="37975"/>
                  <a:pt x="75971" y="38686"/>
                </a:cubicBezTo>
                <a:cubicBezTo>
                  <a:pt x="75699" y="37108"/>
                  <a:pt x="75398" y="35461"/>
                  <a:pt x="74423" y="34192"/>
                </a:cubicBezTo>
                <a:cubicBezTo>
                  <a:pt x="73732" y="33291"/>
                  <a:pt x="72587" y="32657"/>
                  <a:pt x="71488" y="32657"/>
                </a:cubicBezTo>
                <a:cubicBezTo>
                  <a:pt x="71039" y="32657"/>
                  <a:pt x="70597" y="32763"/>
                  <a:pt x="70198" y="32999"/>
                </a:cubicBezTo>
                <a:cubicBezTo>
                  <a:pt x="68851" y="33794"/>
                  <a:pt x="68559" y="35642"/>
                  <a:pt x="68807" y="37187"/>
                </a:cubicBezTo>
                <a:cubicBezTo>
                  <a:pt x="69057" y="38731"/>
                  <a:pt x="69698" y="40227"/>
                  <a:pt x="69655" y="41791"/>
                </a:cubicBezTo>
                <a:cubicBezTo>
                  <a:pt x="69615" y="43336"/>
                  <a:pt x="68552" y="45042"/>
                  <a:pt x="67017" y="45042"/>
                </a:cubicBezTo>
                <a:cubicBezTo>
                  <a:pt x="66998" y="45042"/>
                  <a:pt x="66979" y="45041"/>
                  <a:pt x="66960" y="45041"/>
                </a:cubicBezTo>
                <a:cubicBezTo>
                  <a:pt x="66146" y="45019"/>
                  <a:pt x="65416" y="44522"/>
                  <a:pt x="64843" y="43941"/>
                </a:cubicBezTo>
                <a:cubicBezTo>
                  <a:pt x="64022" y="43112"/>
                  <a:pt x="63372" y="42052"/>
                  <a:pt x="62317" y="41553"/>
                </a:cubicBezTo>
                <a:cubicBezTo>
                  <a:pt x="61507" y="41171"/>
                  <a:pt x="60577" y="41179"/>
                  <a:pt x="59704" y="40982"/>
                </a:cubicBezTo>
                <a:cubicBezTo>
                  <a:pt x="56728" y="40316"/>
                  <a:pt x="54688" y="36902"/>
                  <a:pt x="55510" y="33965"/>
                </a:cubicBezTo>
                <a:cubicBezTo>
                  <a:pt x="56182" y="31564"/>
                  <a:pt x="58657" y="29882"/>
                  <a:pt x="61117" y="29882"/>
                </a:cubicBezTo>
                <a:cubicBezTo>
                  <a:pt x="61664" y="29882"/>
                  <a:pt x="62211" y="29966"/>
                  <a:pt x="62737" y="30143"/>
                </a:cubicBezTo>
                <a:cubicBezTo>
                  <a:pt x="66237" y="28861"/>
                  <a:pt x="67660" y="24447"/>
                  <a:pt x="66265" y="20991"/>
                </a:cubicBezTo>
                <a:cubicBezTo>
                  <a:pt x="64868" y="17535"/>
                  <a:pt x="61115" y="15389"/>
                  <a:pt x="57392" y="15226"/>
                </a:cubicBezTo>
                <a:cubicBezTo>
                  <a:pt x="56302" y="15179"/>
                  <a:pt x="55191" y="15275"/>
                  <a:pt x="54134" y="15007"/>
                </a:cubicBezTo>
                <a:cubicBezTo>
                  <a:pt x="51145" y="14251"/>
                  <a:pt x="49582" y="10965"/>
                  <a:pt x="46980" y="9310"/>
                </a:cubicBezTo>
                <a:cubicBezTo>
                  <a:pt x="46287" y="8869"/>
                  <a:pt x="45224" y="8778"/>
                  <a:pt x="44079" y="8778"/>
                </a:cubicBezTo>
                <a:cubicBezTo>
                  <a:pt x="43277" y="8778"/>
                  <a:pt x="42435" y="8823"/>
                  <a:pt x="41651" y="8823"/>
                </a:cubicBezTo>
                <a:cubicBezTo>
                  <a:pt x="40795" y="8823"/>
                  <a:pt x="40007" y="8769"/>
                  <a:pt x="39418" y="8547"/>
                </a:cubicBezTo>
                <a:cubicBezTo>
                  <a:pt x="38499" y="8200"/>
                  <a:pt x="37525" y="8023"/>
                  <a:pt x="36546" y="8023"/>
                </a:cubicBezTo>
                <a:cubicBezTo>
                  <a:pt x="36275" y="8023"/>
                  <a:pt x="36003" y="8037"/>
                  <a:pt x="35731" y="8064"/>
                </a:cubicBezTo>
                <a:cubicBezTo>
                  <a:pt x="34635" y="9104"/>
                  <a:pt x="32585" y="9398"/>
                  <a:pt x="31077" y="9499"/>
                </a:cubicBezTo>
                <a:cubicBezTo>
                  <a:pt x="29526" y="7990"/>
                  <a:pt x="27655" y="6585"/>
                  <a:pt x="25725" y="5605"/>
                </a:cubicBezTo>
                <a:cubicBezTo>
                  <a:pt x="24435" y="4951"/>
                  <a:pt x="22930" y="4260"/>
                  <a:pt x="22532" y="2870"/>
                </a:cubicBezTo>
                <a:cubicBezTo>
                  <a:pt x="22012" y="1053"/>
                  <a:pt x="19376" y="125"/>
                  <a:pt x="17200" y="125"/>
                </a:cubicBezTo>
                <a:cubicBezTo>
                  <a:pt x="16716" y="125"/>
                  <a:pt x="16254" y="171"/>
                  <a:pt x="15844" y="263"/>
                </a:cubicBezTo>
                <a:cubicBezTo>
                  <a:pt x="15181" y="84"/>
                  <a:pt x="14496" y="0"/>
                  <a:pt x="1380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32"/>
          <p:cNvSpPr/>
          <p:nvPr/>
        </p:nvSpPr>
        <p:spPr>
          <a:xfrm>
            <a:off x="-119844" y="-233142"/>
            <a:ext cx="10042375" cy="5592925"/>
          </a:xfrm>
          <a:custGeom>
            <a:avLst/>
            <a:gdLst/>
            <a:ahLst/>
            <a:cxnLst/>
            <a:rect l="l" t="t" r="r" b="b"/>
            <a:pathLst>
              <a:path w="401695" h="223717" extrusionOk="0">
                <a:moveTo>
                  <a:pt x="37978" y="217721"/>
                </a:moveTo>
                <a:cubicBezTo>
                  <a:pt x="-21576" y="207014"/>
                  <a:pt x="3820" y="173034"/>
                  <a:pt x="15678" y="154539"/>
                </a:cubicBezTo>
                <a:cubicBezTo>
                  <a:pt x="27536" y="136045"/>
                  <a:pt x="94612" y="125514"/>
                  <a:pt x="109124" y="106754"/>
                </a:cubicBezTo>
                <a:cubicBezTo>
                  <a:pt x="123637" y="87994"/>
                  <a:pt x="79701" y="54102"/>
                  <a:pt x="102753" y="41979"/>
                </a:cubicBezTo>
                <a:cubicBezTo>
                  <a:pt x="125805" y="29856"/>
                  <a:pt x="207569" y="40032"/>
                  <a:pt x="247434" y="34015"/>
                </a:cubicBezTo>
                <a:cubicBezTo>
                  <a:pt x="287299" y="27998"/>
                  <a:pt x="319023" y="10034"/>
                  <a:pt x="341942" y="5875"/>
                </a:cubicBezTo>
                <a:cubicBezTo>
                  <a:pt x="364861" y="1716"/>
                  <a:pt x="374993" y="-6292"/>
                  <a:pt x="384948" y="9061"/>
                </a:cubicBezTo>
                <a:cubicBezTo>
                  <a:pt x="394903" y="24414"/>
                  <a:pt x="401496" y="66491"/>
                  <a:pt x="401673" y="97993"/>
                </a:cubicBezTo>
                <a:cubicBezTo>
                  <a:pt x="401850" y="129496"/>
                  <a:pt x="390789" y="177944"/>
                  <a:pt x="386010" y="198076"/>
                </a:cubicBezTo>
                <a:cubicBezTo>
                  <a:pt x="381232" y="218208"/>
                  <a:pt x="431007" y="215509"/>
                  <a:pt x="373002" y="218783"/>
                </a:cubicBezTo>
                <a:cubicBezTo>
                  <a:pt x="314997" y="222057"/>
                  <a:pt x="97532" y="228428"/>
                  <a:pt x="37978" y="217721"/>
                </a:cubicBezTo>
                <a:close/>
              </a:path>
            </a:pathLst>
          </a:custGeom>
          <a:noFill/>
          <a:ln w="28575" cap="flat" cmpd="sng">
            <a:solidFill>
              <a:schemeClr val="dk2"/>
            </a:solidFill>
            <a:prstDash val="lgDash"/>
            <a:round/>
            <a:headEnd type="none" w="med" len="med"/>
            <a:tailEnd type="none" w="med" len="med"/>
          </a:ln>
        </p:spPr>
      </p:sp>
      <p:sp>
        <p:nvSpPr>
          <p:cNvPr id="349" name="Google Shape;349;p32"/>
          <p:cNvSpPr txBox="1">
            <a:spLocks noGrp="1"/>
          </p:cNvSpPr>
          <p:nvPr>
            <p:ph type="title"/>
          </p:nvPr>
        </p:nvSpPr>
        <p:spPr>
          <a:xfrm>
            <a:off x="4048425" y="1635688"/>
            <a:ext cx="4353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</a:t>
            </a:r>
            <a:endParaRPr/>
          </a:p>
        </p:txBody>
      </p:sp>
      <p:sp>
        <p:nvSpPr>
          <p:cNvPr id="350" name="Google Shape;350;p32"/>
          <p:cNvSpPr txBox="1">
            <a:spLocks noGrp="1"/>
          </p:cNvSpPr>
          <p:nvPr>
            <p:ph type="subTitle" idx="1"/>
          </p:nvPr>
        </p:nvSpPr>
        <p:spPr>
          <a:xfrm>
            <a:off x="4239450" y="2521963"/>
            <a:ext cx="3865500" cy="130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we stack against Berry Airlines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351" name="Google Shape;351;p32"/>
          <p:cNvSpPr/>
          <p:nvPr/>
        </p:nvSpPr>
        <p:spPr>
          <a:xfrm rot="594583">
            <a:off x="5995425" y="319734"/>
            <a:ext cx="517515" cy="527674"/>
          </a:xfrm>
          <a:custGeom>
            <a:avLst/>
            <a:gdLst/>
            <a:ahLst/>
            <a:cxnLst/>
            <a:rect l="l" t="t" r="r" b="b"/>
            <a:pathLst>
              <a:path w="33672" h="34333" extrusionOk="0">
                <a:moveTo>
                  <a:pt x="9568" y="1"/>
                </a:moveTo>
                <a:cubicBezTo>
                  <a:pt x="9273" y="1"/>
                  <a:pt x="8976" y="28"/>
                  <a:pt x="8684" y="83"/>
                </a:cubicBezTo>
                <a:cubicBezTo>
                  <a:pt x="8298" y="179"/>
                  <a:pt x="8105" y="565"/>
                  <a:pt x="8298" y="855"/>
                </a:cubicBezTo>
                <a:lnTo>
                  <a:pt x="16498" y="13397"/>
                </a:lnTo>
                <a:cubicBezTo>
                  <a:pt x="12832" y="15230"/>
                  <a:pt x="9262" y="17256"/>
                  <a:pt x="5789" y="19475"/>
                </a:cubicBezTo>
                <a:lnTo>
                  <a:pt x="2412" y="16870"/>
                </a:lnTo>
                <a:cubicBezTo>
                  <a:pt x="2111" y="16568"/>
                  <a:pt x="1734" y="16418"/>
                  <a:pt x="1353" y="16418"/>
                </a:cubicBezTo>
                <a:cubicBezTo>
                  <a:pt x="1124" y="16418"/>
                  <a:pt x="893" y="16472"/>
                  <a:pt x="676" y="16580"/>
                </a:cubicBezTo>
                <a:cubicBezTo>
                  <a:pt x="193" y="16773"/>
                  <a:pt x="1" y="17352"/>
                  <a:pt x="290" y="17835"/>
                </a:cubicBezTo>
                <a:lnTo>
                  <a:pt x="2991" y="21694"/>
                </a:lnTo>
                <a:cubicBezTo>
                  <a:pt x="2412" y="22369"/>
                  <a:pt x="2123" y="22851"/>
                  <a:pt x="2316" y="23334"/>
                </a:cubicBezTo>
                <a:cubicBezTo>
                  <a:pt x="2509" y="23720"/>
                  <a:pt x="3088" y="23913"/>
                  <a:pt x="4053" y="23913"/>
                </a:cubicBezTo>
                <a:lnTo>
                  <a:pt x="5017" y="28447"/>
                </a:lnTo>
                <a:cubicBezTo>
                  <a:pt x="5088" y="28871"/>
                  <a:pt x="5469" y="29140"/>
                  <a:pt x="5857" y="29140"/>
                </a:cubicBezTo>
                <a:cubicBezTo>
                  <a:pt x="5999" y="29140"/>
                  <a:pt x="6142" y="29104"/>
                  <a:pt x="6272" y="29026"/>
                </a:cubicBezTo>
                <a:cubicBezTo>
                  <a:pt x="6850" y="28833"/>
                  <a:pt x="7236" y="28254"/>
                  <a:pt x="7333" y="27579"/>
                </a:cubicBezTo>
                <a:lnTo>
                  <a:pt x="7526" y="23334"/>
                </a:lnTo>
                <a:cubicBezTo>
                  <a:pt x="11481" y="22273"/>
                  <a:pt x="15340" y="21018"/>
                  <a:pt x="19200" y="19475"/>
                </a:cubicBezTo>
                <a:lnTo>
                  <a:pt x="23059" y="33946"/>
                </a:lnTo>
                <a:cubicBezTo>
                  <a:pt x="23123" y="34204"/>
                  <a:pt x="23316" y="34332"/>
                  <a:pt x="23523" y="34332"/>
                </a:cubicBezTo>
                <a:cubicBezTo>
                  <a:pt x="23627" y="34332"/>
                  <a:pt x="23734" y="34300"/>
                  <a:pt x="23831" y="34236"/>
                </a:cubicBezTo>
                <a:cubicBezTo>
                  <a:pt x="25085" y="33271"/>
                  <a:pt x="25760" y="31727"/>
                  <a:pt x="25664" y="30087"/>
                </a:cubicBezTo>
                <a:lnTo>
                  <a:pt x="25471" y="27482"/>
                </a:lnTo>
                <a:lnTo>
                  <a:pt x="26435" y="27289"/>
                </a:lnTo>
                <a:cubicBezTo>
                  <a:pt x="27111" y="27097"/>
                  <a:pt x="27593" y="26421"/>
                  <a:pt x="27497" y="25746"/>
                </a:cubicBezTo>
                <a:lnTo>
                  <a:pt x="27304" y="24878"/>
                </a:lnTo>
                <a:cubicBezTo>
                  <a:pt x="27130" y="24184"/>
                  <a:pt x="26567" y="23802"/>
                  <a:pt x="25964" y="23802"/>
                </a:cubicBezTo>
                <a:cubicBezTo>
                  <a:pt x="25897" y="23802"/>
                  <a:pt x="25828" y="23807"/>
                  <a:pt x="25760" y="23816"/>
                </a:cubicBezTo>
                <a:lnTo>
                  <a:pt x="25278" y="23913"/>
                </a:lnTo>
                <a:lnTo>
                  <a:pt x="25278" y="23237"/>
                </a:lnTo>
                <a:lnTo>
                  <a:pt x="25760" y="23141"/>
                </a:lnTo>
                <a:cubicBezTo>
                  <a:pt x="26435" y="22948"/>
                  <a:pt x="26918" y="22273"/>
                  <a:pt x="26821" y="21597"/>
                </a:cubicBezTo>
                <a:lnTo>
                  <a:pt x="26628" y="20729"/>
                </a:lnTo>
                <a:cubicBezTo>
                  <a:pt x="26452" y="20112"/>
                  <a:pt x="25872" y="19655"/>
                  <a:pt x="25258" y="19655"/>
                </a:cubicBezTo>
                <a:cubicBezTo>
                  <a:pt x="25201" y="19655"/>
                  <a:pt x="25143" y="19659"/>
                  <a:pt x="25085" y="19668"/>
                </a:cubicBezTo>
                <a:lnTo>
                  <a:pt x="24892" y="17159"/>
                </a:lnTo>
                <a:lnTo>
                  <a:pt x="26339" y="16580"/>
                </a:lnTo>
                <a:cubicBezTo>
                  <a:pt x="33671" y="13493"/>
                  <a:pt x="32899" y="9730"/>
                  <a:pt x="32899" y="9730"/>
                </a:cubicBezTo>
                <a:cubicBezTo>
                  <a:pt x="32899" y="9730"/>
                  <a:pt x="31932" y="8440"/>
                  <a:pt x="29319" y="8440"/>
                </a:cubicBezTo>
                <a:cubicBezTo>
                  <a:pt x="27890" y="8440"/>
                  <a:pt x="25969" y="8826"/>
                  <a:pt x="23445" y="10020"/>
                </a:cubicBezTo>
                <a:lnTo>
                  <a:pt x="21997" y="10695"/>
                </a:lnTo>
                <a:lnTo>
                  <a:pt x="20261" y="8862"/>
                </a:lnTo>
                <a:cubicBezTo>
                  <a:pt x="20840" y="8476"/>
                  <a:pt x="20936" y="7608"/>
                  <a:pt x="20550" y="7029"/>
                </a:cubicBezTo>
                <a:lnTo>
                  <a:pt x="19971" y="6354"/>
                </a:lnTo>
                <a:cubicBezTo>
                  <a:pt x="19736" y="6000"/>
                  <a:pt x="19321" y="5791"/>
                  <a:pt x="18901" y="5791"/>
                </a:cubicBezTo>
                <a:cubicBezTo>
                  <a:pt x="18633" y="5791"/>
                  <a:pt x="18364" y="5876"/>
                  <a:pt x="18138" y="6064"/>
                </a:cubicBezTo>
                <a:lnTo>
                  <a:pt x="17752" y="6354"/>
                </a:lnTo>
                <a:lnTo>
                  <a:pt x="17270" y="5871"/>
                </a:lnTo>
                <a:lnTo>
                  <a:pt x="17656" y="5582"/>
                </a:lnTo>
                <a:cubicBezTo>
                  <a:pt x="18235" y="5100"/>
                  <a:pt x="18331" y="4328"/>
                  <a:pt x="17945" y="3749"/>
                </a:cubicBezTo>
                <a:lnTo>
                  <a:pt x="17367" y="2977"/>
                </a:lnTo>
                <a:cubicBezTo>
                  <a:pt x="17135" y="2630"/>
                  <a:pt x="16730" y="2456"/>
                  <a:pt x="16318" y="2456"/>
                </a:cubicBezTo>
                <a:cubicBezTo>
                  <a:pt x="16043" y="2456"/>
                  <a:pt x="15765" y="2533"/>
                  <a:pt x="15533" y="2688"/>
                </a:cubicBezTo>
                <a:lnTo>
                  <a:pt x="14762" y="3266"/>
                </a:lnTo>
                <a:lnTo>
                  <a:pt x="12929" y="1433"/>
                </a:lnTo>
                <a:cubicBezTo>
                  <a:pt x="12069" y="495"/>
                  <a:pt x="10829" y="1"/>
                  <a:pt x="9568" y="1"/>
                </a:cubicBezTo>
                <a:close/>
              </a:path>
            </a:pathLst>
          </a:custGeom>
          <a:solidFill>
            <a:srgbClr val="42418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32"/>
          <p:cNvSpPr/>
          <p:nvPr/>
        </p:nvSpPr>
        <p:spPr>
          <a:xfrm>
            <a:off x="4216650" y="1405375"/>
            <a:ext cx="3911100" cy="11166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p32"/>
          <p:cNvSpPr txBox="1">
            <a:spLocks noGrp="1"/>
          </p:cNvSpPr>
          <p:nvPr>
            <p:ph type="title" idx="4294967295"/>
          </p:nvPr>
        </p:nvSpPr>
        <p:spPr>
          <a:xfrm flipH="1">
            <a:off x="3901125" y="1699813"/>
            <a:ext cx="46482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Context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59"/>
          <p:cNvSpPr txBox="1">
            <a:spLocks noGrp="1"/>
          </p:cNvSpPr>
          <p:nvPr>
            <p:ph type="title"/>
          </p:nvPr>
        </p:nvSpPr>
        <p:spPr>
          <a:xfrm flipH="1">
            <a:off x="2247900" y="1635688"/>
            <a:ext cx="4648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Solutions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60"/>
          <p:cNvSpPr txBox="1">
            <a:spLocks noGrp="1"/>
          </p:cNvSpPr>
          <p:nvPr>
            <p:ph type="title"/>
          </p:nvPr>
        </p:nvSpPr>
        <p:spPr>
          <a:xfrm>
            <a:off x="540000" y="445025"/>
            <a:ext cx="3083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Categories</a:t>
            </a:r>
            <a:endParaRPr/>
          </a:p>
        </p:txBody>
      </p:sp>
      <p:sp>
        <p:nvSpPr>
          <p:cNvPr id="608" name="Google Shape;608;p60"/>
          <p:cNvSpPr txBox="1">
            <a:spLocks noGrp="1"/>
          </p:cNvSpPr>
          <p:nvPr>
            <p:ph type="subTitle" idx="1"/>
          </p:nvPr>
        </p:nvSpPr>
        <p:spPr>
          <a:xfrm>
            <a:off x="131950" y="2811175"/>
            <a:ext cx="1835100" cy="35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>
                <a:solidFill>
                  <a:srgbClr val="0000FF"/>
                </a:solidFill>
              </a:rPr>
              <a:t>Aircraft Optimisation</a:t>
            </a:r>
            <a:endParaRPr sz="1400">
              <a:solidFill>
                <a:srgbClr val="0000FF"/>
              </a:solidFill>
            </a:endParaRPr>
          </a:p>
        </p:txBody>
      </p:sp>
      <p:sp>
        <p:nvSpPr>
          <p:cNvPr id="609" name="Google Shape;609;p60"/>
          <p:cNvSpPr txBox="1">
            <a:spLocks noGrp="1"/>
          </p:cNvSpPr>
          <p:nvPr>
            <p:ph type="subTitle" idx="3"/>
          </p:nvPr>
        </p:nvSpPr>
        <p:spPr>
          <a:xfrm>
            <a:off x="2459175" y="2811175"/>
            <a:ext cx="1835100" cy="35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>
                <a:solidFill>
                  <a:srgbClr val="0000FF"/>
                </a:solidFill>
              </a:rPr>
              <a:t>Flight Activity Delays Mitigation</a:t>
            </a:r>
            <a:endParaRPr sz="1400">
              <a:solidFill>
                <a:srgbClr val="0000FF"/>
              </a:solidFill>
            </a:endParaRPr>
          </a:p>
        </p:txBody>
      </p:sp>
      <p:sp>
        <p:nvSpPr>
          <p:cNvPr id="610" name="Google Shape;610;p60"/>
          <p:cNvSpPr txBox="1">
            <a:spLocks noGrp="1"/>
          </p:cNvSpPr>
          <p:nvPr>
            <p:ph type="subTitle" idx="5"/>
          </p:nvPr>
        </p:nvSpPr>
        <p:spPr>
          <a:xfrm>
            <a:off x="4482638" y="2811175"/>
            <a:ext cx="2442600" cy="35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>
                <a:solidFill>
                  <a:srgbClr val="0000FF"/>
                </a:solidFill>
              </a:rPr>
              <a:t>Capitalising on our Systems &amp; Operational Advantages</a:t>
            </a:r>
            <a:endParaRPr sz="1400">
              <a:solidFill>
                <a:srgbClr val="0000FF"/>
              </a:solidFill>
            </a:endParaRPr>
          </a:p>
        </p:txBody>
      </p:sp>
      <p:sp>
        <p:nvSpPr>
          <p:cNvPr id="611" name="Google Shape;611;p60"/>
          <p:cNvSpPr txBox="1">
            <a:spLocks noGrp="1"/>
          </p:cNvSpPr>
          <p:nvPr>
            <p:ph type="subTitle" idx="7"/>
          </p:nvPr>
        </p:nvSpPr>
        <p:spPr>
          <a:xfrm>
            <a:off x="7113625" y="2811175"/>
            <a:ext cx="1835100" cy="35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>
                <a:solidFill>
                  <a:srgbClr val="0000FF"/>
                </a:solidFill>
              </a:rPr>
              <a:t>Systems &amp; Operational Delays Mitigation</a:t>
            </a:r>
            <a:endParaRPr sz="1400">
              <a:solidFill>
                <a:srgbClr val="0000FF"/>
              </a:solidFill>
            </a:endParaRPr>
          </a:p>
        </p:txBody>
      </p:sp>
      <p:sp>
        <p:nvSpPr>
          <p:cNvPr id="612" name="Google Shape;612;p60"/>
          <p:cNvSpPr/>
          <p:nvPr/>
        </p:nvSpPr>
        <p:spPr>
          <a:xfrm>
            <a:off x="516550" y="1664250"/>
            <a:ext cx="1065900" cy="1095300"/>
          </a:xfrm>
          <a:prstGeom prst="roundRect">
            <a:avLst>
              <a:gd name="adj" fmla="val 16667"/>
            </a:avLst>
          </a:prstGeom>
          <a:solidFill>
            <a:srgbClr val="38761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9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sz="49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13" name="Google Shape;613;p60"/>
          <p:cNvSpPr/>
          <p:nvPr/>
        </p:nvSpPr>
        <p:spPr>
          <a:xfrm>
            <a:off x="2843775" y="1664238"/>
            <a:ext cx="1065900" cy="1095300"/>
          </a:xfrm>
          <a:prstGeom prst="roundRect">
            <a:avLst>
              <a:gd name="adj" fmla="val 16667"/>
            </a:avLst>
          </a:prstGeom>
          <a:solidFill>
            <a:srgbClr val="38761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9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/>
          </a:p>
        </p:txBody>
      </p:sp>
      <p:sp>
        <p:nvSpPr>
          <p:cNvPr id="614" name="Google Shape;614;p60"/>
          <p:cNvSpPr/>
          <p:nvPr/>
        </p:nvSpPr>
        <p:spPr>
          <a:xfrm>
            <a:off x="5170988" y="1664250"/>
            <a:ext cx="1065900" cy="1095300"/>
          </a:xfrm>
          <a:prstGeom prst="roundRect">
            <a:avLst>
              <a:gd name="adj" fmla="val 16667"/>
            </a:avLst>
          </a:prstGeom>
          <a:solidFill>
            <a:srgbClr val="38761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9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3</a:t>
            </a:r>
            <a:endParaRPr/>
          </a:p>
        </p:txBody>
      </p:sp>
      <p:sp>
        <p:nvSpPr>
          <p:cNvPr id="615" name="Google Shape;615;p60"/>
          <p:cNvSpPr/>
          <p:nvPr/>
        </p:nvSpPr>
        <p:spPr>
          <a:xfrm>
            <a:off x="7498213" y="1664250"/>
            <a:ext cx="1065900" cy="1095300"/>
          </a:xfrm>
          <a:prstGeom prst="roundRect">
            <a:avLst>
              <a:gd name="adj" fmla="val 16667"/>
            </a:avLst>
          </a:prstGeom>
          <a:solidFill>
            <a:srgbClr val="38761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9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4</a:t>
            </a:r>
            <a:endParaRPr/>
          </a:p>
        </p:txBody>
      </p:sp>
      <p:pic>
        <p:nvPicPr>
          <p:cNvPr id="616" name="Google Shape;616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35937" y="3612125"/>
            <a:ext cx="902450" cy="90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7" name="Google Shape;617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69512" y="3928400"/>
            <a:ext cx="902451" cy="902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618" name="Google Shape;618;p60"/>
          <p:cNvPicPr preferRelativeResize="0"/>
          <p:nvPr/>
        </p:nvPicPr>
        <p:blipFill rotWithShape="1">
          <a:blip r:embed="rId5">
            <a:alphaModFix/>
          </a:blip>
          <a:srcRect l="30800" t="11747" r="20929" b="8393"/>
          <a:stretch/>
        </p:blipFill>
        <p:spPr>
          <a:xfrm>
            <a:off x="422811" y="3529888"/>
            <a:ext cx="1253375" cy="1383203"/>
          </a:xfrm>
          <a:prstGeom prst="rect">
            <a:avLst/>
          </a:prstGeom>
          <a:noFill/>
          <a:ln>
            <a:noFill/>
          </a:ln>
        </p:spPr>
      </p:pic>
      <p:pic>
        <p:nvPicPr>
          <p:cNvPr id="619" name="Google Shape;619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43146" y="3612125"/>
            <a:ext cx="1167075" cy="1167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0" name="Google Shape;620;p6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23198" y="3525650"/>
            <a:ext cx="1665725" cy="1340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61"/>
          <p:cNvSpPr txBox="1">
            <a:spLocks noGrp="1"/>
          </p:cNvSpPr>
          <p:nvPr>
            <p:ph type="title"/>
          </p:nvPr>
        </p:nvSpPr>
        <p:spPr>
          <a:xfrm>
            <a:off x="540000" y="80800"/>
            <a:ext cx="500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 Solutions for Aircraft Optimisation</a:t>
            </a:r>
            <a:endParaRPr/>
          </a:p>
        </p:txBody>
      </p:sp>
      <p:pic>
        <p:nvPicPr>
          <p:cNvPr id="626" name="Google Shape;626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" y="1135050"/>
            <a:ext cx="9012674" cy="287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7" name="Google Shape;627;p61"/>
          <p:cNvPicPr preferRelativeResize="0"/>
          <p:nvPr/>
        </p:nvPicPr>
        <p:blipFill rotWithShape="1">
          <a:blip r:embed="rId4">
            <a:alphaModFix/>
          </a:blip>
          <a:srcRect l="58636" t="60385" b="1078"/>
          <a:stretch/>
        </p:blipFill>
        <p:spPr>
          <a:xfrm>
            <a:off x="4967800" y="3846250"/>
            <a:ext cx="2468874" cy="120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62"/>
          <p:cNvSpPr txBox="1">
            <a:spLocks noGrp="1"/>
          </p:cNvSpPr>
          <p:nvPr>
            <p:ph type="subTitle" idx="1"/>
          </p:nvPr>
        </p:nvSpPr>
        <p:spPr>
          <a:xfrm>
            <a:off x="0" y="1327650"/>
            <a:ext cx="3055800" cy="35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rgbClr val="0000FF"/>
                </a:solidFill>
              </a:rPr>
              <a:t>Solution A</a:t>
            </a:r>
            <a:endParaRPr sz="1400" u="sng">
              <a:solidFill>
                <a:srgbClr val="0000FF"/>
              </a:solidFill>
            </a:endParaRPr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FF"/>
                </a:solidFill>
              </a:rPr>
              <a:t>Adopt Real-time Tracking Technologies on Aircraft</a:t>
            </a:r>
            <a:endParaRPr sz="1400">
              <a:solidFill>
                <a:srgbClr val="0000FF"/>
              </a:solidFill>
            </a:endParaRPr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endParaRPr sz="1400">
              <a:solidFill>
                <a:srgbClr val="0000FF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0C2E3A"/>
              </a:buClr>
              <a:buSzPts val="1400"/>
              <a:buChar char="❖"/>
            </a:pPr>
            <a:r>
              <a:rPr lang="en" sz="1400">
                <a:solidFill>
                  <a:srgbClr val="0C2E3A"/>
                </a:solidFill>
              </a:rPr>
              <a:t>Proactively monitor conditions of aircrafts, </a:t>
            </a:r>
            <a:endParaRPr sz="1400">
              <a:solidFill>
                <a:srgbClr val="0C2E3A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0C2E3A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0C2E3A"/>
              </a:buClr>
              <a:buSzPts val="1400"/>
              <a:buChar char="❖"/>
            </a:pPr>
            <a:r>
              <a:rPr lang="en" sz="1400">
                <a:solidFill>
                  <a:srgbClr val="0C2E3A"/>
                </a:solidFill>
              </a:rPr>
              <a:t>Leveraging on quantity advantage and arrange backups when needed</a:t>
            </a:r>
            <a:endParaRPr sz="1400">
              <a:solidFill>
                <a:srgbClr val="0C2E3A"/>
              </a:solidFill>
            </a:endParaRPr>
          </a:p>
        </p:txBody>
      </p:sp>
      <p:sp>
        <p:nvSpPr>
          <p:cNvPr id="633" name="Google Shape;633;p62"/>
          <p:cNvSpPr txBox="1">
            <a:spLocks noGrp="1"/>
          </p:cNvSpPr>
          <p:nvPr>
            <p:ph type="subTitle" idx="1"/>
          </p:nvPr>
        </p:nvSpPr>
        <p:spPr>
          <a:xfrm>
            <a:off x="3004050" y="1327650"/>
            <a:ext cx="3135900" cy="35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rgbClr val="0000FF"/>
                </a:solidFill>
              </a:rPr>
              <a:t>Solution B</a:t>
            </a:r>
            <a:endParaRPr sz="1400" u="sng">
              <a:solidFill>
                <a:srgbClr val="0000FF"/>
              </a:solidFill>
            </a:endParaRPr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FF"/>
                </a:solidFill>
              </a:rPr>
              <a:t>Investing in Synchronised Communication between Involved Stakeholders</a:t>
            </a:r>
            <a:endParaRPr sz="1400">
              <a:solidFill>
                <a:srgbClr val="0000FF"/>
              </a:solidFill>
            </a:endParaRPr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Clr>
                <a:srgbClr val="0C2E3A"/>
              </a:buClr>
              <a:buSzPts val="1400"/>
              <a:buChar char="❖"/>
            </a:pPr>
            <a:r>
              <a:rPr lang="en" sz="1400">
                <a:solidFill>
                  <a:srgbClr val="0C2E3A"/>
                </a:solidFill>
              </a:rPr>
              <a:t>Real-time preemption on any contingency plans adopted</a:t>
            </a:r>
            <a:endParaRPr sz="1400">
              <a:solidFill>
                <a:srgbClr val="0000FF"/>
              </a:solidFill>
            </a:endParaRPr>
          </a:p>
        </p:txBody>
      </p:sp>
      <p:sp>
        <p:nvSpPr>
          <p:cNvPr id="634" name="Google Shape;634;p62"/>
          <p:cNvSpPr txBox="1">
            <a:spLocks noGrp="1"/>
          </p:cNvSpPr>
          <p:nvPr>
            <p:ph type="subTitle" idx="1"/>
          </p:nvPr>
        </p:nvSpPr>
        <p:spPr>
          <a:xfrm>
            <a:off x="6076250" y="1327650"/>
            <a:ext cx="3014400" cy="35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rgbClr val="0000FF"/>
                </a:solidFill>
              </a:rPr>
              <a:t>Solution C</a:t>
            </a:r>
            <a:endParaRPr sz="1400" u="sng">
              <a:solidFill>
                <a:srgbClr val="0000FF"/>
              </a:solidFill>
            </a:endParaRPr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FF"/>
                </a:solidFill>
              </a:rPr>
              <a:t>Effective Streamlining of Active Maintenance Checks</a:t>
            </a:r>
            <a:endParaRPr sz="1400">
              <a:solidFill>
                <a:srgbClr val="0000FF"/>
              </a:solidFill>
            </a:endParaRPr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endParaRPr sz="1400">
              <a:solidFill>
                <a:srgbClr val="0000FF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400"/>
              <a:buChar char="❖"/>
            </a:pPr>
            <a:r>
              <a:rPr lang="en" sz="1400">
                <a:solidFill>
                  <a:srgbClr val="212121"/>
                </a:solidFill>
              </a:rPr>
              <a:t>Arranging adequate manpower to conduct regular checks </a:t>
            </a:r>
            <a:endParaRPr sz="1400">
              <a:solidFill>
                <a:srgbClr val="212121"/>
              </a:solidFill>
            </a:endParaRPr>
          </a:p>
        </p:txBody>
      </p:sp>
      <p:sp>
        <p:nvSpPr>
          <p:cNvPr id="635" name="Google Shape;635;p62"/>
          <p:cNvSpPr txBox="1">
            <a:spLocks noGrp="1"/>
          </p:cNvSpPr>
          <p:nvPr>
            <p:ph type="title"/>
          </p:nvPr>
        </p:nvSpPr>
        <p:spPr>
          <a:xfrm>
            <a:off x="540000" y="80800"/>
            <a:ext cx="500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 Solutions for Aircraft Optimisation</a:t>
            </a:r>
            <a:endParaRPr/>
          </a:p>
        </p:txBody>
      </p:sp>
      <p:pic>
        <p:nvPicPr>
          <p:cNvPr id="636" name="Google Shape;636;p62"/>
          <p:cNvPicPr preferRelativeResize="0"/>
          <p:nvPr/>
        </p:nvPicPr>
        <p:blipFill rotWithShape="1">
          <a:blip r:embed="rId3">
            <a:alphaModFix/>
          </a:blip>
          <a:srcRect t="12901" b="10440"/>
          <a:stretch/>
        </p:blipFill>
        <p:spPr>
          <a:xfrm>
            <a:off x="3389700" y="3661025"/>
            <a:ext cx="2521638" cy="1365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37" name="Google Shape;637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83020" y="3601876"/>
            <a:ext cx="1400858" cy="1483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38" name="Google Shape;638;p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7075" y="4066775"/>
            <a:ext cx="2521651" cy="7899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3" name="Google Shape;643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68225" y="1474025"/>
            <a:ext cx="5691850" cy="3129475"/>
          </a:xfrm>
          <a:prstGeom prst="rect">
            <a:avLst/>
          </a:prstGeom>
          <a:noFill/>
          <a:ln>
            <a:noFill/>
          </a:ln>
        </p:spPr>
      </p:pic>
      <p:sp>
        <p:nvSpPr>
          <p:cNvPr id="644" name="Google Shape;644;p63"/>
          <p:cNvSpPr txBox="1">
            <a:spLocks noGrp="1"/>
          </p:cNvSpPr>
          <p:nvPr>
            <p:ph type="subTitle" idx="1"/>
          </p:nvPr>
        </p:nvSpPr>
        <p:spPr>
          <a:xfrm>
            <a:off x="0" y="1246350"/>
            <a:ext cx="3322500" cy="35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rgbClr val="0000FF"/>
                </a:solidFill>
              </a:rPr>
              <a:t>Solution D</a:t>
            </a:r>
            <a:endParaRPr sz="1400" u="sng">
              <a:solidFill>
                <a:srgbClr val="0000FF"/>
              </a:solidFill>
            </a:endParaRPr>
          </a:p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400">
                <a:solidFill>
                  <a:srgbClr val="0000FF"/>
                </a:solidFill>
              </a:rPr>
              <a:t>Adopting Descriptive, Predictive &amp; Prescriptive Analytics</a:t>
            </a:r>
            <a:endParaRPr sz="1400">
              <a:solidFill>
                <a:srgbClr val="0000FF"/>
              </a:solidFill>
            </a:endParaRPr>
          </a:p>
        </p:txBody>
      </p:sp>
      <p:sp>
        <p:nvSpPr>
          <p:cNvPr id="645" name="Google Shape;645;p63"/>
          <p:cNvSpPr txBox="1">
            <a:spLocks noGrp="1"/>
          </p:cNvSpPr>
          <p:nvPr>
            <p:ph type="title"/>
          </p:nvPr>
        </p:nvSpPr>
        <p:spPr>
          <a:xfrm>
            <a:off x="540000" y="80800"/>
            <a:ext cx="500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 Solutions for Aircraft Optimisation</a:t>
            </a:r>
            <a:endParaRPr/>
          </a:p>
        </p:txBody>
      </p:sp>
      <p:pic>
        <p:nvPicPr>
          <p:cNvPr id="646" name="Google Shape;646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0875" y="2335425"/>
            <a:ext cx="2460750" cy="2460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p6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320788" y="1345813"/>
            <a:ext cx="5786726" cy="3385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64"/>
          <p:cNvSpPr txBox="1">
            <a:spLocks noGrp="1"/>
          </p:cNvSpPr>
          <p:nvPr>
            <p:ph type="title"/>
          </p:nvPr>
        </p:nvSpPr>
        <p:spPr>
          <a:xfrm>
            <a:off x="540000" y="80800"/>
            <a:ext cx="500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 Solutions for Flight Activity Delays Mitigation</a:t>
            </a:r>
            <a:endParaRPr/>
          </a:p>
        </p:txBody>
      </p:sp>
      <p:pic>
        <p:nvPicPr>
          <p:cNvPr id="653" name="Google Shape;653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4075" y="1143500"/>
            <a:ext cx="2294157" cy="40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4" name="Google Shape;654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96877" y="1143500"/>
            <a:ext cx="3474559" cy="400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65"/>
          <p:cNvSpPr txBox="1">
            <a:spLocks noGrp="1"/>
          </p:cNvSpPr>
          <p:nvPr>
            <p:ph type="title"/>
          </p:nvPr>
        </p:nvSpPr>
        <p:spPr>
          <a:xfrm>
            <a:off x="540000" y="80800"/>
            <a:ext cx="500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 Solutions for Flight Activity Delays Mitigation</a:t>
            </a:r>
            <a:endParaRPr/>
          </a:p>
        </p:txBody>
      </p:sp>
      <p:pic>
        <p:nvPicPr>
          <p:cNvPr id="660" name="Google Shape;660;p65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1075" y="1617025"/>
            <a:ext cx="4632924" cy="286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1" name="Google Shape;661;p65" title="Chart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617025"/>
            <a:ext cx="4468116" cy="2762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66"/>
          <p:cNvSpPr txBox="1">
            <a:spLocks noGrp="1"/>
          </p:cNvSpPr>
          <p:nvPr>
            <p:ph type="title"/>
          </p:nvPr>
        </p:nvSpPr>
        <p:spPr>
          <a:xfrm>
            <a:off x="540000" y="80800"/>
            <a:ext cx="500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 Solutions for Flight Activity Delays Mitigation</a:t>
            </a:r>
            <a:endParaRPr/>
          </a:p>
        </p:txBody>
      </p:sp>
      <p:sp>
        <p:nvSpPr>
          <p:cNvPr id="667" name="Google Shape;667;p66"/>
          <p:cNvSpPr txBox="1">
            <a:spLocks noGrp="1"/>
          </p:cNvSpPr>
          <p:nvPr>
            <p:ph type="subTitle" idx="1"/>
          </p:nvPr>
        </p:nvSpPr>
        <p:spPr>
          <a:xfrm>
            <a:off x="0" y="1327650"/>
            <a:ext cx="3153600" cy="35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rgbClr val="0000FF"/>
                </a:solidFill>
              </a:rPr>
              <a:t>Solution E</a:t>
            </a:r>
            <a:endParaRPr sz="1400" u="sng">
              <a:solidFill>
                <a:srgbClr val="0000FF"/>
              </a:solidFill>
            </a:endParaRPr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FF"/>
                </a:solidFill>
              </a:rPr>
              <a:t>Time-based Flow Management Algorithm for </a:t>
            </a:r>
            <a:r>
              <a:rPr lang="en" sz="1400" u="sng">
                <a:solidFill>
                  <a:srgbClr val="0000FF"/>
                </a:solidFill>
              </a:rPr>
              <a:t>Taxiing</a:t>
            </a:r>
            <a:endParaRPr sz="1400" u="sng">
              <a:solidFill>
                <a:srgbClr val="0000FF"/>
              </a:solidFill>
            </a:endParaRPr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Clr>
                <a:srgbClr val="0C2E3A"/>
              </a:buClr>
              <a:buSzPts val="1400"/>
              <a:buChar char="❖"/>
            </a:pPr>
            <a:r>
              <a:rPr lang="en" sz="1400">
                <a:solidFill>
                  <a:srgbClr val="0C2E3A"/>
                </a:solidFill>
              </a:rPr>
              <a:t>Timely information</a:t>
            </a:r>
            <a:endParaRPr sz="1400">
              <a:solidFill>
                <a:srgbClr val="0C2E3A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0C2E3A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0C2E3A"/>
              </a:buClr>
              <a:buSzPts val="1400"/>
              <a:buChar char="❖"/>
            </a:pPr>
            <a:r>
              <a:rPr lang="en" sz="1400">
                <a:solidFill>
                  <a:srgbClr val="212121"/>
                </a:solidFill>
              </a:rPr>
              <a:t>Uses prescriptive analytics to suggest taxi schedule</a:t>
            </a:r>
            <a:endParaRPr sz="1400">
              <a:solidFill>
                <a:srgbClr val="212121"/>
              </a:solidFill>
            </a:endParaRPr>
          </a:p>
        </p:txBody>
      </p:sp>
      <p:sp>
        <p:nvSpPr>
          <p:cNvPr id="668" name="Google Shape;668;p66"/>
          <p:cNvSpPr txBox="1">
            <a:spLocks noGrp="1"/>
          </p:cNvSpPr>
          <p:nvPr>
            <p:ph type="subTitle" idx="1"/>
          </p:nvPr>
        </p:nvSpPr>
        <p:spPr>
          <a:xfrm>
            <a:off x="3038175" y="1327650"/>
            <a:ext cx="3198000" cy="35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rgbClr val="0000FF"/>
                </a:solidFill>
              </a:rPr>
              <a:t>Solution F</a:t>
            </a:r>
            <a:endParaRPr sz="1400" u="sng">
              <a:solidFill>
                <a:srgbClr val="0000FF"/>
              </a:solidFill>
            </a:endParaRPr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FF"/>
                </a:solidFill>
              </a:rPr>
              <a:t>Effective Streamlining of Pre-</a:t>
            </a:r>
            <a:r>
              <a:rPr lang="en" sz="1400" u="sng">
                <a:solidFill>
                  <a:srgbClr val="0000FF"/>
                </a:solidFill>
              </a:rPr>
              <a:t>departure</a:t>
            </a:r>
            <a:r>
              <a:rPr lang="en" sz="1400">
                <a:solidFill>
                  <a:srgbClr val="0000FF"/>
                </a:solidFill>
              </a:rPr>
              <a:t> Protocol</a:t>
            </a:r>
            <a:endParaRPr sz="1400">
              <a:solidFill>
                <a:srgbClr val="0000FF"/>
              </a:solidFill>
            </a:endParaRPr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Clr>
                <a:srgbClr val="0C2E3A"/>
              </a:buClr>
              <a:buSzPts val="1400"/>
              <a:buChar char="❖"/>
            </a:pPr>
            <a:r>
              <a:rPr lang="en" sz="1400">
                <a:solidFill>
                  <a:srgbClr val="0C2E3A"/>
                </a:solidFill>
              </a:rPr>
              <a:t>Synchronised digital checklist</a:t>
            </a:r>
            <a:endParaRPr sz="1400">
              <a:solidFill>
                <a:srgbClr val="0C2E3A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0C2E3A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0C2E3A"/>
              </a:buClr>
              <a:buSzPts val="1400"/>
              <a:buChar char="❖"/>
            </a:pPr>
            <a:r>
              <a:rPr lang="en" sz="1400">
                <a:solidFill>
                  <a:srgbClr val="0C2E3A"/>
                </a:solidFill>
              </a:rPr>
              <a:t>Real-time updates </a:t>
            </a:r>
            <a:endParaRPr sz="1400">
              <a:solidFill>
                <a:srgbClr val="0C2E3A"/>
              </a:solidFill>
            </a:endParaRPr>
          </a:p>
        </p:txBody>
      </p:sp>
      <p:sp>
        <p:nvSpPr>
          <p:cNvPr id="669" name="Google Shape;669;p66"/>
          <p:cNvSpPr txBox="1">
            <a:spLocks noGrp="1"/>
          </p:cNvSpPr>
          <p:nvPr>
            <p:ph type="subTitle" idx="1"/>
          </p:nvPr>
        </p:nvSpPr>
        <p:spPr>
          <a:xfrm>
            <a:off x="6236175" y="1327650"/>
            <a:ext cx="2907600" cy="35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rgbClr val="0000FF"/>
                </a:solidFill>
              </a:rPr>
              <a:t>Solution G</a:t>
            </a:r>
            <a:endParaRPr sz="1400" u="sng">
              <a:solidFill>
                <a:srgbClr val="0000FF"/>
              </a:solidFill>
            </a:endParaRPr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FF"/>
                </a:solidFill>
              </a:rPr>
              <a:t>Optimise Flight </a:t>
            </a:r>
            <a:r>
              <a:rPr lang="en" sz="1400" u="sng">
                <a:solidFill>
                  <a:srgbClr val="0000FF"/>
                </a:solidFill>
              </a:rPr>
              <a:t>Arrival</a:t>
            </a:r>
            <a:r>
              <a:rPr lang="en" sz="1400">
                <a:solidFill>
                  <a:srgbClr val="0000FF"/>
                </a:solidFill>
              </a:rPr>
              <a:t> Schedule &amp; Contingencies</a:t>
            </a:r>
            <a:endParaRPr sz="1400">
              <a:solidFill>
                <a:srgbClr val="0000FF"/>
              </a:solidFill>
            </a:endParaRPr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Clr>
                <a:srgbClr val="0C2E3A"/>
              </a:buClr>
              <a:buSzPts val="1400"/>
              <a:buChar char="❖"/>
            </a:pPr>
            <a:r>
              <a:rPr lang="en" sz="1400">
                <a:solidFill>
                  <a:srgbClr val="0C2E3A"/>
                </a:solidFill>
              </a:rPr>
              <a:t>Ensure sufficient buffer time</a:t>
            </a:r>
            <a:endParaRPr sz="1400">
              <a:solidFill>
                <a:srgbClr val="0C2E3A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0C2E3A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0C2E3A"/>
              </a:buClr>
              <a:buSzPts val="1400"/>
              <a:buChar char="❖"/>
            </a:pPr>
            <a:r>
              <a:rPr lang="en" sz="1400">
                <a:solidFill>
                  <a:srgbClr val="0C2E3A"/>
                </a:solidFill>
              </a:rPr>
              <a:t>Prevent domino effect</a:t>
            </a:r>
            <a:endParaRPr sz="1400">
              <a:solidFill>
                <a:srgbClr val="0000FF"/>
              </a:solidFill>
            </a:endParaRPr>
          </a:p>
        </p:txBody>
      </p:sp>
      <p:pic>
        <p:nvPicPr>
          <p:cNvPr id="670" name="Google Shape;670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4125" y="3556562"/>
            <a:ext cx="2105351" cy="1404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671" name="Google Shape;671;p66"/>
          <p:cNvPicPr preferRelativeResize="0"/>
          <p:nvPr/>
        </p:nvPicPr>
        <p:blipFill rotWithShape="1">
          <a:blip r:embed="rId4">
            <a:alphaModFix/>
          </a:blip>
          <a:srcRect l="17341" t="12104" r="20481" b="11623"/>
          <a:stretch/>
        </p:blipFill>
        <p:spPr>
          <a:xfrm>
            <a:off x="4003564" y="3481525"/>
            <a:ext cx="1267214" cy="155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2" name="Google Shape;672;p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44876" y="3554325"/>
            <a:ext cx="2105349" cy="14088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67"/>
          <p:cNvSpPr txBox="1">
            <a:spLocks noGrp="1"/>
          </p:cNvSpPr>
          <p:nvPr>
            <p:ph type="title"/>
          </p:nvPr>
        </p:nvSpPr>
        <p:spPr>
          <a:xfrm>
            <a:off x="175775" y="98575"/>
            <a:ext cx="6069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3. Solutions for Capitalising on our Systems &amp; Operational Advantages </a:t>
            </a:r>
            <a:endParaRPr sz="2400"/>
          </a:p>
        </p:txBody>
      </p:sp>
      <p:pic>
        <p:nvPicPr>
          <p:cNvPr id="678" name="Google Shape;678;p67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8345" y="1712400"/>
            <a:ext cx="4675650" cy="2891097"/>
          </a:xfrm>
          <a:prstGeom prst="rect">
            <a:avLst/>
          </a:prstGeom>
          <a:noFill/>
          <a:ln>
            <a:noFill/>
          </a:ln>
        </p:spPr>
      </p:pic>
      <p:pic>
        <p:nvPicPr>
          <p:cNvPr id="679" name="Google Shape;679;p67" title="Chart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712400"/>
            <a:ext cx="4412325" cy="2728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68"/>
          <p:cNvSpPr txBox="1">
            <a:spLocks noGrp="1"/>
          </p:cNvSpPr>
          <p:nvPr>
            <p:ph type="subTitle" idx="1"/>
          </p:nvPr>
        </p:nvSpPr>
        <p:spPr>
          <a:xfrm>
            <a:off x="1787400" y="1197525"/>
            <a:ext cx="2505300" cy="35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rgbClr val="0000FF"/>
                </a:solidFill>
              </a:rPr>
              <a:t>Solution H</a:t>
            </a:r>
            <a:endParaRPr sz="1400" u="sng">
              <a:solidFill>
                <a:srgbClr val="0000FF"/>
              </a:solidFill>
            </a:endParaRPr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FF"/>
                </a:solidFill>
              </a:rPr>
              <a:t>Optimise Manpower and Resources Deployment</a:t>
            </a:r>
            <a:endParaRPr sz="1400">
              <a:solidFill>
                <a:srgbClr val="0000FF"/>
              </a:solidFill>
            </a:endParaRPr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Clr>
                <a:srgbClr val="212121"/>
              </a:buClr>
              <a:buSzPts val="1400"/>
              <a:buChar char="❖"/>
            </a:pPr>
            <a:r>
              <a:rPr lang="en" sz="1400">
                <a:solidFill>
                  <a:srgbClr val="0C2E3A"/>
                </a:solidFill>
              </a:rPr>
              <a:t>Adequate staff distribution</a:t>
            </a:r>
            <a:endParaRPr sz="1400">
              <a:solidFill>
                <a:srgbClr val="0C2E3A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0C2E3A"/>
              </a:buClr>
              <a:buSzPts val="1400"/>
              <a:buChar char="❖"/>
            </a:pPr>
            <a:r>
              <a:rPr lang="en" sz="1400">
                <a:solidFill>
                  <a:srgbClr val="0C2E3A"/>
                </a:solidFill>
              </a:rPr>
              <a:t>Ensure smooth flow of procedures</a:t>
            </a:r>
            <a:endParaRPr sz="1400">
              <a:solidFill>
                <a:srgbClr val="0C2E3A"/>
              </a:solidFill>
            </a:endParaRPr>
          </a:p>
        </p:txBody>
      </p:sp>
      <p:sp>
        <p:nvSpPr>
          <p:cNvPr id="685" name="Google Shape;685;p68"/>
          <p:cNvSpPr txBox="1">
            <a:spLocks noGrp="1"/>
          </p:cNvSpPr>
          <p:nvPr>
            <p:ph type="subTitle" idx="1"/>
          </p:nvPr>
        </p:nvSpPr>
        <p:spPr>
          <a:xfrm>
            <a:off x="5433375" y="1197525"/>
            <a:ext cx="2333400" cy="35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rgbClr val="0000FF"/>
                </a:solidFill>
              </a:rPr>
              <a:t>Solution I</a:t>
            </a:r>
            <a:endParaRPr sz="1400" u="sng">
              <a:solidFill>
                <a:srgbClr val="0000FF"/>
              </a:solidFill>
            </a:endParaRPr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FF"/>
                </a:solidFill>
              </a:rPr>
              <a:t>Streamlining Security Procedures with the Aid of Automation</a:t>
            </a:r>
            <a:endParaRPr sz="1400">
              <a:solidFill>
                <a:srgbClr val="0000FF"/>
              </a:solidFill>
            </a:endParaRPr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❖"/>
            </a:pPr>
            <a:r>
              <a:rPr lang="en" sz="1400">
                <a:solidFill>
                  <a:srgbClr val="0C2E3A"/>
                </a:solidFill>
              </a:rPr>
              <a:t>Speed up screening process</a:t>
            </a:r>
            <a:endParaRPr sz="1400">
              <a:solidFill>
                <a:srgbClr val="0C2E3A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0C2E3A"/>
              </a:buClr>
              <a:buSzPts val="1400"/>
              <a:buChar char="❖"/>
            </a:pPr>
            <a:r>
              <a:rPr lang="en" sz="1400">
                <a:solidFill>
                  <a:srgbClr val="0C2E3A"/>
                </a:solidFill>
              </a:rPr>
              <a:t>Reduce required manpower</a:t>
            </a:r>
            <a:endParaRPr sz="1400">
              <a:solidFill>
                <a:srgbClr val="0C2E3A"/>
              </a:solidFill>
            </a:endParaRPr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endParaRPr sz="1400">
              <a:solidFill>
                <a:srgbClr val="0000FF"/>
              </a:solidFill>
            </a:endParaRPr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endParaRPr sz="1400">
              <a:solidFill>
                <a:srgbClr val="0000FF"/>
              </a:solidFill>
            </a:endParaRPr>
          </a:p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endParaRPr sz="1400">
              <a:solidFill>
                <a:srgbClr val="0000FF"/>
              </a:solidFill>
            </a:endParaRPr>
          </a:p>
        </p:txBody>
      </p:sp>
      <p:sp>
        <p:nvSpPr>
          <p:cNvPr id="686" name="Google Shape;686;p68"/>
          <p:cNvSpPr txBox="1">
            <a:spLocks noGrp="1"/>
          </p:cNvSpPr>
          <p:nvPr>
            <p:ph type="title"/>
          </p:nvPr>
        </p:nvSpPr>
        <p:spPr>
          <a:xfrm>
            <a:off x="175775" y="98575"/>
            <a:ext cx="6069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3. Solutions for Capitalising on our Systems &amp; Operational Advantages </a:t>
            </a:r>
            <a:endParaRPr sz="2400"/>
          </a:p>
        </p:txBody>
      </p:sp>
      <p:pic>
        <p:nvPicPr>
          <p:cNvPr id="687" name="Google Shape;687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66850" y="3445913"/>
            <a:ext cx="1666426" cy="1666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88" name="Google Shape;688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79675" y="3518750"/>
            <a:ext cx="1520750" cy="1520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" name="Google Shape;358;p33"/>
          <p:cNvPicPr preferRelativeResize="0"/>
          <p:nvPr/>
        </p:nvPicPr>
        <p:blipFill rotWithShape="1">
          <a:blip r:embed="rId3">
            <a:alphaModFix/>
          </a:blip>
          <a:srcRect l="1419" t="6471" b="70064"/>
          <a:stretch/>
        </p:blipFill>
        <p:spPr>
          <a:xfrm>
            <a:off x="546675" y="1143000"/>
            <a:ext cx="8050650" cy="1003626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33"/>
          <p:cNvSpPr txBox="1">
            <a:spLocks noGrp="1"/>
          </p:cNvSpPr>
          <p:nvPr>
            <p:ph type="title"/>
          </p:nvPr>
        </p:nvSpPr>
        <p:spPr>
          <a:xfrm>
            <a:off x="540000" y="445025"/>
            <a:ext cx="806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Share of Flights</a:t>
            </a:r>
            <a:endParaRPr/>
          </a:p>
        </p:txBody>
      </p:sp>
      <p:pic>
        <p:nvPicPr>
          <p:cNvPr id="360" name="Google Shape;360;p33"/>
          <p:cNvPicPr preferRelativeResize="0"/>
          <p:nvPr/>
        </p:nvPicPr>
        <p:blipFill rotWithShape="1">
          <a:blip r:embed="rId3">
            <a:alphaModFix/>
          </a:blip>
          <a:srcRect l="26819" t="35728" r="33680"/>
          <a:stretch/>
        </p:blipFill>
        <p:spPr>
          <a:xfrm>
            <a:off x="2959125" y="1739213"/>
            <a:ext cx="3225748" cy="2749074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33"/>
          <p:cNvSpPr txBox="1"/>
          <p:nvPr/>
        </p:nvSpPr>
        <p:spPr>
          <a:xfrm flipH="1">
            <a:off x="6241300" y="2848425"/>
            <a:ext cx="3412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2" name="Google Shape;362;p33"/>
          <p:cNvSpPr txBox="1"/>
          <p:nvPr/>
        </p:nvSpPr>
        <p:spPr>
          <a:xfrm flipH="1">
            <a:off x="6184875" y="2448225"/>
            <a:ext cx="34128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We</a:t>
            </a:r>
            <a:r>
              <a:rPr lang="en" b="1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own</a:t>
            </a:r>
            <a:r>
              <a:rPr lang="en" b="1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b="1">
                <a:solidFill>
                  <a:srgbClr val="980000"/>
                </a:solidFill>
                <a:latin typeface="Montserrat"/>
                <a:ea typeface="Montserrat"/>
                <a:cs typeface="Montserrat"/>
                <a:sym typeface="Montserrat"/>
              </a:rPr>
              <a:t>52.3% 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of Aircrafts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Berry Airlines</a:t>
            </a:r>
            <a:r>
              <a:rPr lang="en" b="1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owns</a:t>
            </a:r>
            <a:r>
              <a:rPr lang="en" b="1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b="1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47.7%</a:t>
            </a:r>
            <a:endParaRPr b="1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63" name="Google Shape;363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39525" y="3334250"/>
            <a:ext cx="883875" cy="883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69"/>
          <p:cNvSpPr txBox="1">
            <a:spLocks noGrp="1"/>
          </p:cNvSpPr>
          <p:nvPr>
            <p:ph type="title"/>
          </p:nvPr>
        </p:nvSpPr>
        <p:spPr>
          <a:xfrm>
            <a:off x="388975" y="98575"/>
            <a:ext cx="6069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4. Solutions for Systems &amp; Operational Delays Mitigation </a:t>
            </a:r>
            <a:endParaRPr sz="2400"/>
          </a:p>
        </p:txBody>
      </p:sp>
      <p:pic>
        <p:nvPicPr>
          <p:cNvPr id="694" name="Google Shape;694;p69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675" y="1699488"/>
            <a:ext cx="4366800" cy="2700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95" name="Google Shape;695;p69" title="Chart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5125" y="1681488"/>
            <a:ext cx="4425000" cy="2736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70"/>
          <p:cNvSpPr txBox="1">
            <a:spLocks noGrp="1"/>
          </p:cNvSpPr>
          <p:nvPr>
            <p:ph type="title"/>
          </p:nvPr>
        </p:nvSpPr>
        <p:spPr>
          <a:xfrm>
            <a:off x="388975" y="98575"/>
            <a:ext cx="6069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4. Solutions for Systems &amp; Operational Delays Mitigation </a:t>
            </a:r>
            <a:endParaRPr sz="2400"/>
          </a:p>
        </p:txBody>
      </p:sp>
      <p:sp>
        <p:nvSpPr>
          <p:cNvPr id="701" name="Google Shape;701;p70"/>
          <p:cNvSpPr txBox="1">
            <a:spLocks noGrp="1"/>
          </p:cNvSpPr>
          <p:nvPr>
            <p:ph type="subTitle" idx="1"/>
          </p:nvPr>
        </p:nvSpPr>
        <p:spPr>
          <a:xfrm>
            <a:off x="335100" y="1575650"/>
            <a:ext cx="3354000" cy="35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u="sng">
                <a:solidFill>
                  <a:srgbClr val="0000FF"/>
                </a:solidFill>
              </a:rPr>
              <a:t>Solution J</a:t>
            </a:r>
            <a:endParaRPr sz="1900" u="sng">
              <a:solidFill>
                <a:srgbClr val="0000FF"/>
              </a:solidFill>
            </a:endParaRPr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0000FF"/>
                </a:solidFill>
              </a:rPr>
              <a:t>Invest in Advanced Weather Forecast Technologies</a:t>
            </a:r>
            <a:endParaRPr sz="1900">
              <a:solidFill>
                <a:srgbClr val="0000FF"/>
              </a:solidFill>
            </a:endParaRPr>
          </a:p>
          <a:p>
            <a:pPr marL="457200" lvl="0" indent="-349250" algn="l" rtl="0">
              <a:spcBef>
                <a:spcPts val="1600"/>
              </a:spcBef>
              <a:spcAft>
                <a:spcPts val="0"/>
              </a:spcAft>
              <a:buClr>
                <a:srgbClr val="212121"/>
              </a:buClr>
              <a:buSzPts val="1900"/>
              <a:buChar char="❖"/>
            </a:pPr>
            <a:r>
              <a:rPr lang="en" sz="1900">
                <a:solidFill>
                  <a:srgbClr val="0C2E3A"/>
                </a:solidFill>
              </a:rPr>
              <a:t>Plan Flight Routes in advance</a:t>
            </a:r>
            <a:endParaRPr sz="1900">
              <a:solidFill>
                <a:srgbClr val="0C2E3A"/>
              </a:solidFill>
            </a:endParaRPr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Clr>
                <a:srgbClr val="0C2E3A"/>
              </a:buClr>
              <a:buSzPts val="1900"/>
              <a:buChar char="❖"/>
            </a:pPr>
            <a:r>
              <a:rPr lang="en" sz="1900">
                <a:solidFill>
                  <a:srgbClr val="0C2E3A"/>
                </a:solidFill>
              </a:rPr>
              <a:t>Schedule plane landings effectively</a:t>
            </a:r>
            <a:endParaRPr sz="1900">
              <a:solidFill>
                <a:srgbClr val="0C2E3A"/>
              </a:solidFill>
            </a:endParaRPr>
          </a:p>
        </p:txBody>
      </p:sp>
      <p:pic>
        <p:nvPicPr>
          <p:cNvPr id="702" name="Google Shape;702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02400" y="2201425"/>
            <a:ext cx="3595151" cy="1959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7" name="Google Shape;707;p71"/>
          <p:cNvPicPr preferRelativeResize="0"/>
          <p:nvPr/>
        </p:nvPicPr>
        <p:blipFill>
          <a:blip r:embed="rId3">
            <a:alphaModFix amt="23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8" name="Google Shape;708;p71"/>
          <p:cNvSpPr txBox="1">
            <a:spLocks noGrp="1"/>
          </p:cNvSpPr>
          <p:nvPr>
            <p:ph type="title"/>
          </p:nvPr>
        </p:nvSpPr>
        <p:spPr>
          <a:xfrm>
            <a:off x="1788000" y="1635700"/>
            <a:ext cx="5568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</a:t>
            </a:r>
            <a:endParaRPr/>
          </a:p>
        </p:txBody>
      </p:sp>
      <p:sp>
        <p:nvSpPr>
          <p:cNvPr id="709" name="Google Shape;709;p71"/>
          <p:cNvSpPr txBox="1">
            <a:spLocks noGrp="1"/>
          </p:cNvSpPr>
          <p:nvPr>
            <p:ph type="subTitle" idx="1"/>
          </p:nvPr>
        </p:nvSpPr>
        <p:spPr>
          <a:xfrm>
            <a:off x="2639250" y="2508513"/>
            <a:ext cx="3865500" cy="130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b="1">
                <a:solidFill>
                  <a:srgbClr val="212121"/>
                </a:solidFill>
              </a:rPr>
              <a:t>Any Questions?</a:t>
            </a:r>
            <a:endParaRPr b="1">
              <a:solidFill>
                <a:srgbClr val="21212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" name="Google Shape;368;p34"/>
          <p:cNvPicPr preferRelativeResize="0"/>
          <p:nvPr/>
        </p:nvPicPr>
        <p:blipFill rotWithShape="1">
          <a:blip r:embed="rId3">
            <a:alphaModFix/>
          </a:blip>
          <a:srcRect l="18407" t="19781" r="32452" b="70247"/>
          <a:stretch/>
        </p:blipFill>
        <p:spPr>
          <a:xfrm>
            <a:off x="572375" y="1163625"/>
            <a:ext cx="7999252" cy="10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06601" y="1958100"/>
            <a:ext cx="3742726" cy="2581175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p34"/>
          <p:cNvSpPr txBox="1">
            <a:spLocks noGrp="1"/>
          </p:cNvSpPr>
          <p:nvPr>
            <p:ph type="title"/>
          </p:nvPr>
        </p:nvSpPr>
        <p:spPr>
          <a:xfrm>
            <a:off x="540000" y="445025"/>
            <a:ext cx="806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Share of Flights</a:t>
            </a:r>
            <a:endParaRPr/>
          </a:p>
        </p:txBody>
      </p:sp>
      <p:sp>
        <p:nvSpPr>
          <p:cNvPr id="371" name="Google Shape;371;p34"/>
          <p:cNvSpPr txBox="1"/>
          <p:nvPr/>
        </p:nvSpPr>
        <p:spPr>
          <a:xfrm>
            <a:off x="6144000" y="2110038"/>
            <a:ext cx="30000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Yet Berry Airlines manages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8E7CC3"/>
                </a:solidFill>
                <a:latin typeface="Montserrat"/>
                <a:ea typeface="Montserrat"/>
                <a:cs typeface="Montserrat"/>
                <a:sym typeface="Montserrat"/>
              </a:rPr>
              <a:t>5%</a:t>
            </a:r>
            <a:endParaRPr sz="2000" b="1">
              <a:solidFill>
                <a:srgbClr val="8E7CC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more flights than us</a:t>
            </a:r>
            <a:endParaRPr b="1">
              <a:solidFill>
                <a:srgbClr val="1155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72" name="Google Shape;372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48300" y="3524875"/>
            <a:ext cx="1014400" cy="10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7" name="Google Shape;377;p35"/>
          <p:cNvPicPr preferRelativeResize="0"/>
          <p:nvPr/>
        </p:nvPicPr>
        <p:blipFill rotWithShape="1">
          <a:blip r:embed="rId3">
            <a:alphaModFix/>
          </a:blip>
          <a:srcRect l="19658" t="32619" r="31121" b="39190"/>
          <a:stretch/>
        </p:blipFill>
        <p:spPr>
          <a:xfrm>
            <a:off x="662050" y="1153775"/>
            <a:ext cx="7819899" cy="2799350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35"/>
          <p:cNvSpPr txBox="1">
            <a:spLocks noGrp="1"/>
          </p:cNvSpPr>
          <p:nvPr>
            <p:ph type="title"/>
          </p:nvPr>
        </p:nvSpPr>
        <p:spPr>
          <a:xfrm>
            <a:off x="540000" y="445025"/>
            <a:ext cx="806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Portion of Cancelled Flights</a:t>
            </a:r>
            <a:endParaRPr/>
          </a:p>
        </p:txBody>
      </p:sp>
      <p:sp>
        <p:nvSpPr>
          <p:cNvPr id="379" name="Google Shape;379;p35"/>
          <p:cNvSpPr txBox="1"/>
          <p:nvPr/>
        </p:nvSpPr>
        <p:spPr>
          <a:xfrm>
            <a:off x="6417300" y="1853000"/>
            <a:ext cx="1676400" cy="9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900" b="1">
                <a:solidFill>
                  <a:srgbClr val="FF0000"/>
                </a:solidFill>
                <a:latin typeface="Bree Serif"/>
                <a:ea typeface="Bree Serif"/>
                <a:cs typeface="Bree Serif"/>
                <a:sym typeface="Bree Serif"/>
              </a:rPr>
              <a:t>87%</a:t>
            </a:r>
            <a:endParaRPr sz="4900" b="1">
              <a:solidFill>
                <a:srgbClr val="FF0000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380" name="Google Shape;380;p35"/>
          <p:cNvSpPr txBox="1"/>
          <p:nvPr/>
        </p:nvSpPr>
        <p:spPr>
          <a:xfrm flipH="1">
            <a:off x="5907000" y="2689950"/>
            <a:ext cx="2697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More cancelled Flights than </a:t>
            </a:r>
            <a:r>
              <a:rPr lang="en" b="1">
                <a:latin typeface="Montserrat"/>
                <a:ea typeface="Montserrat"/>
                <a:cs typeface="Montserrat"/>
                <a:sym typeface="Montserrat"/>
              </a:rPr>
              <a:t>Berry Airlines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81" name="Google Shape;381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50700" y="3627275"/>
            <a:ext cx="809600" cy="8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35"/>
          <p:cNvPicPr preferRelativeResize="0"/>
          <p:nvPr/>
        </p:nvPicPr>
        <p:blipFill rotWithShape="1">
          <a:blip r:embed="rId5">
            <a:alphaModFix/>
          </a:blip>
          <a:srcRect b="2066"/>
          <a:stretch/>
        </p:blipFill>
        <p:spPr>
          <a:xfrm>
            <a:off x="3076925" y="1928200"/>
            <a:ext cx="2768650" cy="262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36"/>
          <p:cNvSpPr txBox="1">
            <a:spLocks noGrp="1"/>
          </p:cNvSpPr>
          <p:nvPr>
            <p:ph type="title"/>
          </p:nvPr>
        </p:nvSpPr>
        <p:spPr>
          <a:xfrm>
            <a:off x="540000" y="253650"/>
            <a:ext cx="806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Air Time to Distance by Airline</a:t>
            </a:r>
            <a:endParaRPr/>
          </a:p>
        </p:txBody>
      </p:sp>
      <p:pic>
        <p:nvPicPr>
          <p:cNvPr id="388" name="Google Shape;388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146650"/>
            <a:ext cx="4524475" cy="31396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3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19525" y="1146650"/>
            <a:ext cx="4524475" cy="3139666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36"/>
          <p:cNvSpPr txBox="1"/>
          <p:nvPr/>
        </p:nvSpPr>
        <p:spPr>
          <a:xfrm>
            <a:off x="2497975" y="2989225"/>
            <a:ext cx="16917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E06666"/>
                </a:solidFill>
                <a:latin typeface="Montserrat"/>
                <a:ea typeface="Montserrat"/>
                <a:cs typeface="Montserrat"/>
                <a:sym typeface="Montserrat"/>
              </a:rPr>
              <a:t>8.58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miles/mins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E06666"/>
                </a:solidFill>
                <a:latin typeface="Montserrat"/>
                <a:ea typeface="Montserrat"/>
                <a:cs typeface="Montserrat"/>
                <a:sym typeface="Montserrat"/>
              </a:rPr>
              <a:t>828.5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km/h </a:t>
            </a:r>
            <a:endParaRPr/>
          </a:p>
        </p:txBody>
      </p:sp>
      <p:sp>
        <p:nvSpPr>
          <p:cNvPr id="391" name="Google Shape;391;p36"/>
          <p:cNvSpPr txBox="1"/>
          <p:nvPr/>
        </p:nvSpPr>
        <p:spPr>
          <a:xfrm flipH="1">
            <a:off x="7131725" y="2989225"/>
            <a:ext cx="16917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7B8CE0"/>
                </a:solidFill>
                <a:latin typeface="Montserrat"/>
                <a:ea typeface="Montserrat"/>
                <a:cs typeface="Montserrat"/>
                <a:sym typeface="Montserrat"/>
              </a:rPr>
              <a:t>8.51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miles/mins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7B8CE0"/>
                </a:solidFill>
                <a:latin typeface="Montserrat"/>
                <a:ea typeface="Montserrat"/>
                <a:cs typeface="Montserrat"/>
                <a:sym typeface="Montserrat"/>
              </a:rPr>
              <a:t>821.7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km/h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37"/>
          <p:cNvSpPr txBox="1">
            <a:spLocks noGrp="1"/>
          </p:cNvSpPr>
          <p:nvPr>
            <p:ph type="title"/>
          </p:nvPr>
        </p:nvSpPr>
        <p:spPr>
          <a:xfrm>
            <a:off x="272100" y="1734488"/>
            <a:ext cx="8599800" cy="114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600"/>
              <a:t>Flight Turnaround</a:t>
            </a:r>
            <a:endParaRPr sz="5600"/>
          </a:p>
        </p:txBody>
      </p:sp>
      <p:sp>
        <p:nvSpPr>
          <p:cNvPr id="397" name="Google Shape;397;p37"/>
          <p:cNvSpPr txBox="1">
            <a:spLocks noGrp="1"/>
          </p:cNvSpPr>
          <p:nvPr>
            <p:ph type="subTitle" idx="1"/>
          </p:nvPr>
        </p:nvSpPr>
        <p:spPr>
          <a:xfrm>
            <a:off x="1055250" y="3132575"/>
            <a:ext cx="7033500" cy="38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Acorn Airlines vs Berry Airlines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38"/>
          <p:cNvSpPr txBox="1">
            <a:spLocks noGrp="1"/>
          </p:cNvSpPr>
          <p:nvPr>
            <p:ph type="title"/>
          </p:nvPr>
        </p:nvSpPr>
        <p:spPr>
          <a:xfrm>
            <a:off x="540000" y="445025"/>
            <a:ext cx="6078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Flight Turnaround?</a:t>
            </a:r>
            <a:endParaRPr/>
          </a:p>
        </p:txBody>
      </p:sp>
      <p:pic>
        <p:nvPicPr>
          <p:cNvPr id="403" name="Google Shape;40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3700" y="2389800"/>
            <a:ext cx="909750" cy="909750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p38"/>
          <p:cNvSpPr txBox="1">
            <a:spLocks noGrp="1"/>
          </p:cNvSpPr>
          <p:nvPr>
            <p:ph type="subTitle" idx="1"/>
          </p:nvPr>
        </p:nvSpPr>
        <p:spPr>
          <a:xfrm>
            <a:off x="3973200" y="2570550"/>
            <a:ext cx="4415700" cy="69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Time that passes between landing and take-off of the next flight</a:t>
            </a:r>
            <a:endParaRPr sz="2200" b="1"/>
          </a:p>
        </p:txBody>
      </p:sp>
      <p:sp>
        <p:nvSpPr>
          <p:cNvPr id="405" name="Google Shape;405;p38"/>
          <p:cNvSpPr txBox="1">
            <a:spLocks noGrp="1"/>
          </p:cNvSpPr>
          <p:nvPr>
            <p:ph type="subTitle" idx="4"/>
          </p:nvPr>
        </p:nvSpPr>
        <p:spPr>
          <a:xfrm>
            <a:off x="2063565" y="3341075"/>
            <a:ext cx="1710000" cy="3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mins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ravel Booking App Pitch Deck by Slidesgo">
  <a:themeElements>
    <a:clrScheme name="Simple Light">
      <a:dk1>
        <a:srgbClr val="FFFFFF"/>
      </a:dk1>
      <a:lt1>
        <a:srgbClr val="FFFFFF"/>
      </a:lt1>
      <a:dk2>
        <a:srgbClr val="5C71E8"/>
      </a:dk2>
      <a:lt2>
        <a:srgbClr val="EFEFEF"/>
      </a:lt2>
      <a:accent1>
        <a:srgbClr val="5C71E8"/>
      </a:accent1>
      <a:accent2>
        <a:srgbClr val="B1BFF9"/>
      </a:accent2>
      <a:accent3>
        <a:srgbClr val="424180"/>
      </a:accent3>
      <a:accent4>
        <a:srgbClr val="B1BFF9"/>
      </a:accent4>
      <a:accent5>
        <a:srgbClr val="7B8CE0"/>
      </a:accent5>
      <a:accent6>
        <a:srgbClr val="424180"/>
      </a:accent6>
      <a:hlink>
        <a:srgbClr val="5C71E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822</Words>
  <Application>Microsoft Macintosh PowerPoint</Application>
  <PresentationFormat>On-screen Show (16:9)</PresentationFormat>
  <Paragraphs>180</Paragraphs>
  <Slides>42</Slides>
  <Notes>42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50" baseType="lpstr">
      <vt:lpstr>Arial</vt:lpstr>
      <vt:lpstr>Open Sans SemiBold</vt:lpstr>
      <vt:lpstr>Open Sans</vt:lpstr>
      <vt:lpstr>Open Sans ExtraBold</vt:lpstr>
      <vt:lpstr>Bree Serif</vt:lpstr>
      <vt:lpstr>Montserrat</vt:lpstr>
      <vt:lpstr>Open Sans Medium</vt:lpstr>
      <vt:lpstr>Travel Booking App Pitch Deck by Slidesgo</vt:lpstr>
      <vt:lpstr>Soaring Acorn Airlines to Greater Heights</vt:lpstr>
      <vt:lpstr>Table of Contents</vt:lpstr>
      <vt:lpstr>Background</vt:lpstr>
      <vt:lpstr>Share of Flights</vt:lpstr>
      <vt:lpstr>Share of Flights</vt:lpstr>
      <vt:lpstr>Portion of Cancelled Flights</vt:lpstr>
      <vt:lpstr>Air Time to Distance by Airline</vt:lpstr>
      <vt:lpstr>Flight Turnaround</vt:lpstr>
      <vt:lpstr>What is Flight Turnaround?</vt:lpstr>
      <vt:lpstr>Data Cleaning Process</vt:lpstr>
      <vt:lpstr>Turnaround Calculation</vt:lpstr>
      <vt:lpstr>What is the Industry Standard?</vt:lpstr>
      <vt:lpstr>Why does it matter?</vt:lpstr>
      <vt:lpstr>Median Turnaround AA vs BA</vt:lpstr>
      <vt:lpstr>Median Turnaround Distribution</vt:lpstr>
      <vt:lpstr>Worst Performers</vt:lpstr>
      <vt:lpstr>Best Performers</vt:lpstr>
      <vt:lpstr>% under 90m turnaround</vt:lpstr>
      <vt:lpstr>% under 120m turnaround </vt:lpstr>
      <vt:lpstr>Arrival Delays</vt:lpstr>
      <vt:lpstr>Why does it matter?</vt:lpstr>
      <vt:lpstr>AA vs BA (Arrival Delays)</vt:lpstr>
      <vt:lpstr>Delayed Destination Airports</vt:lpstr>
      <vt:lpstr>Delayed Origin Airports</vt:lpstr>
      <vt:lpstr>Effect of Departure Delay </vt:lpstr>
      <vt:lpstr>State after Take-off</vt:lpstr>
      <vt:lpstr>Reasons for each delay</vt:lpstr>
      <vt:lpstr>What is the Industry Standard?</vt:lpstr>
      <vt:lpstr>Taxi-in to Industry Median</vt:lpstr>
      <vt:lpstr>Solutions</vt:lpstr>
      <vt:lpstr>Categories</vt:lpstr>
      <vt:lpstr>1. Solutions for Aircraft Optimisation</vt:lpstr>
      <vt:lpstr>1. Solutions for Aircraft Optimisation</vt:lpstr>
      <vt:lpstr>1. Solutions for Aircraft Optimisation</vt:lpstr>
      <vt:lpstr>2. Solutions for Flight Activity Delays Mitigation</vt:lpstr>
      <vt:lpstr>2. Solutions for Flight Activity Delays Mitigation</vt:lpstr>
      <vt:lpstr>2. Solutions for Flight Activity Delays Mitigation</vt:lpstr>
      <vt:lpstr>3. Solutions for Capitalising on our Systems &amp; Operational Advantages </vt:lpstr>
      <vt:lpstr>3. Solutions for Capitalising on our Systems &amp; Operational Advantages </vt:lpstr>
      <vt:lpstr>4. Solutions for Systems &amp; Operational Delays Mitigation </vt:lpstr>
      <vt:lpstr>4. Solutions for Systems &amp; Operational Delays Mitigation 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Soaring Acorn Airlines to Greater Heights</dc:title>
  <cp:lastModifiedBy>Yeong Zhijie David</cp:lastModifiedBy>
  <cp:revision>1</cp:revision>
  <dcterms:modified xsi:type="dcterms:W3CDTF">2023-03-30T14:59:21Z</dcterms:modified>
</cp:coreProperties>
</file>